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0" r:id="rId2"/>
    <p:sldId id="286" r:id="rId3"/>
    <p:sldId id="256" r:id="rId4"/>
    <p:sldId id="259" r:id="rId5"/>
    <p:sldId id="260" r:id="rId6"/>
    <p:sldId id="307" r:id="rId7"/>
    <p:sldId id="304" r:id="rId8"/>
    <p:sldId id="262" r:id="rId9"/>
    <p:sldId id="305" r:id="rId10"/>
    <p:sldId id="30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2" r:id="rId25"/>
    <p:sldId id="276" r:id="rId26"/>
    <p:sldId id="277" r:id="rId27"/>
    <p:sldId id="301" r:id="rId28"/>
    <p:sldId id="278" r:id="rId29"/>
    <p:sldId id="303" r:id="rId30"/>
    <p:sldId id="279" r:id="rId31"/>
    <p:sldId id="281" r:id="rId32"/>
    <p:sldId id="282" r:id="rId33"/>
    <p:sldId id="283" r:id="rId34"/>
    <p:sldId id="284" r:id="rId35"/>
    <p:sldId id="261" r:id="rId36"/>
  </p:sldIdLst>
  <p:sldSz cx="18288000" cy="10287000"/>
  <p:notesSz cx="6858000" cy="9144000"/>
  <p:embeddedFontLst>
    <p:embeddedFont>
      <p:font typeface="Arimo Bold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agalin" panose="020B0604020202020204" charset="0"/>
      <p:regular r:id="rId42"/>
    </p:embeddedFont>
    <p:embeddedFont>
      <p:font typeface="Open Sans Bold" panose="020B0604020202020204" charset="0"/>
      <p:regular r:id="rId43"/>
    </p:embeddedFont>
    <p:embeddedFont>
      <p:font typeface="Open Sans Extra Bold" panose="020B0604020202020204" charset="0"/>
      <p:regular r:id="rId44"/>
    </p:embeddedFont>
    <p:embeddedFont>
      <p:font typeface="Open Sans Light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28595-7A3C-4742-91EC-E07B7866FFFD}" v="81" dt="2023-07-01T02:12:12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8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nilson FF" userId="b7f158e6620fb61c" providerId="LiveId" clId="{14328595-7A3C-4742-91EC-E07B7866FFFD}"/>
    <pc:docChg chg="undo custSel addSld delSld modSld sldOrd">
      <pc:chgData name="Adenilson FF" userId="b7f158e6620fb61c" providerId="LiveId" clId="{14328595-7A3C-4742-91EC-E07B7866FFFD}" dt="2023-07-01T02:22:31.624" v="814" actId="1076"/>
      <pc:docMkLst>
        <pc:docMk/>
      </pc:docMkLst>
      <pc:sldChg chg="addSp delSp modSp mod ord chgLayout">
        <pc:chgData name="Adenilson FF" userId="b7f158e6620fb61c" providerId="LiveId" clId="{14328595-7A3C-4742-91EC-E07B7866FFFD}" dt="2023-07-01T00:21:31.137" v="293" actId="6549"/>
        <pc:sldMkLst>
          <pc:docMk/>
          <pc:sldMk cId="0" sldId="256"/>
        </pc:sldMkLst>
        <pc:spChg chg="del">
          <ac:chgData name="Adenilson FF" userId="b7f158e6620fb61c" providerId="LiveId" clId="{14328595-7A3C-4742-91EC-E07B7866FFFD}" dt="2023-06-30T23:35:38.570" v="35" actId="478"/>
          <ac:spMkLst>
            <pc:docMk/>
            <pc:sldMk cId="0" sldId="256"/>
            <ac:spMk id="3" creationId="{00000000-0000-0000-0000-000000000000}"/>
          </ac:spMkLst>
        </pc:spChg>
        <pc:spChg chg="del mod">
          <ac:chgData name="Adenilson FF" userId="b7f158e6620fb61c" providerId="LiveId" clId="{14328595-7A3C-4742-91EC-E07B7866FFFD}" dt="2023-06-30T23:37:40.197" v="55" actId="478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Adenilson FF" userId="b7f158e6620fb61c" providerId="LiveId" clId="{14328595-7A3C-4742-91EC-E07B7866FFFD}" dt="2023-07-01T00:14:05.009" v="287" actId="1076"/>
          <ac:spMkLst>
            <pc:docMk/>
            <pc:sldMk cId="0" sldId="256"/>
            <ac:spMk id="4" creationId="{157C26E8-FBDA-D53B-5EA0-EB6628AFFE44}"/>
          </ac:spMkLst>
        </pc:spChg>
        <pc:spChg chg="del mod">
          <ac:chgData name="Adenilson FF" userId="b7f158e6620fb61c" providerId="LiveId" clId="{14328595-7A3C-4742-91EC-E07B7866FFFD}" dt="2023-06-30T23:38:29.029" v="64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Adenilson FF" userId="b7f158e6620fb61c" providerId="LiveId" clId="{14328595-7A3C-4742-91EC-E07B7866FFFD}" dt="2023-07-01T00:21:31.137" v="293" actId="6549"/>
          <ac:spMkLst>
            <pc:docMk/>
            <pc:sldMk cId="0" sldId="256"/>
            <ac:spMk id="5" creationId="{0A3A6841-FECF-8C3E-DE14-1ADFEAF12A16}"/>
          </ac:spMkLst>
        </pc:spChg>
        <pc:spChg chg="add mod ord">
          <ac:chgData name="Adenilson FF" userId="b7f158e6620fb61c" providerId="LiveId" clId="{14328595-7A3C-4742-91EC-E07B7866FFFD}" dt="2023-06-30T23:58:54.239" v="104" actId="164"/>
          <ac:spMkLst>
            <pc:docMk/>
            <pc:sldMk cId="0" sldId="256"/>
            <ac:spMk id="6" creationId="{A1335A35-64CA-94F7-FF26-B8DA490C2C4D}"/>
          </ac:spMkLst>
        </pc:spChg>
        <pc:spChg chg="mod">
          <ac:chgData name="Adenilson FF" userId="b7f158e6620fb61c" providerId="LiveId" clId="{14328595-7A3C-4742-91EC-E07B7866FFFD}" dt="2023-07-01T00:07:10.489" v="211"/>
          <ac:spMkLst>
            <pc:docMk/>
            <pc:sldMk cId="0" sldId="256"/>
            <ac:spMk id="12" creationId="{FAF1EBAF-3938-729F-F46D-E750E4F15F10}"/>
          </ac:spMkLst>
        </pc:spChg>
        <pc:grpChg chg="add mod">
          <ac:chgData name="Adenilson FF" userId="b7f158e6620fb61c" providerId="LiveId" clId="{14328595-7A3C-4742-91EC-E07B7866FFFD}" dt="2023-07-01T00:13:30.458" v="281" actId="1076"/>
          <ac:grpSpMkLst>
            <pc:docMk/>
            <pc:sldMk cId="0" sldId="256"/>
            <ac:grpSpMk id="3" creationId="{455D10C4-7795-FDAC-E523-2D0E63A6AD46}"/>
          </ac:grpSpMkLst>
        </pc:grpChg>
        <pc:grpChg chg="add del mod">
          <ac:chgData name="Adenilson FF" userId="b7f158e6620fb61c" providerId="LiveId" clId="{14328595-7A3C-4742-91EC-E07B7866FFFD}" dt="2023-07-01T00:07:12.567" v="212"/>
          <ac:grpSpMkLst>
            <pc:docMk/>
            <pc:sldMk cId="0" sldId="256"/>
            <ac:grpSpMk id="7" creationId="{65FE7D98-EB2F-F2D2-BA44-63BB7F05D5EA}"/>
          </ac:grpSpMkLst>
        </pc:grpChg>
        <pc:picChg chg="mod ord">
          <ac:chgData name="Adenilson FF" userId="b7f158e6620fb61c" providerId="LiveId" clId="{14328595-7A3C-4742-91EC-E07B7866FFFD}" dt="2023-06-30T23:58:54.239" v="104" actId="164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10.489" v="211"/>
          <ac:picMkLst>
            <pc:docMk/>
            <pc:sldMk cId="0" sldId="256"/>
            <ac:picMk id="8" creationId="{435CB34A-D448-A526-52D5-20D21B19D2BC}"/>
          </ac:picMkLst>
        </pc:picChg>
        <pc:picChg chg="add del mod">
          <ac:chgData name="Adenilson FF" userId="b7f158e6620fb61c" providerId="LiveId" clId="{14328595-7A3C-4742-91EC-E07B7866FFFD}" dt="2023-06-30T23:37:39.322" v="54" actId="478"/>
          <ac:picMkLst>
            <pc:docMk/>
            <pc:sldMk cId="0" sldId="256"/>
            <ac:picMk id="8" creationId="{57FEF960-833B-C374-B844-80397C2A03E5}"/>
          </ac:picMkLst>
        </pc:picChg>
        <pc:picChg chg="add mod">
          <ac:chgData name="Adenilson FF" userId="b7f158e6620fb61c" providerId="LiveId" clId="{14328595-7A3C-4742-91EC-E07B7866FFFD}" dt="2023-06-30T23:58:54.239" v="104" actId="164"/>
          <ac:picMkLst>
            <pc:docMk/>
            <pc:sldMk cId="0" sldId="256"/>
            <ac:picMk id="9" creationId="{F221D0AF-B807-3502-317B-AA9604A0DBDE}"/>
          </ac:picMkLst>
        </pc:picChg>
        <pc:picChg chg="add mod ord">
          <ac:chgData name="Adenilson FF" userId="b7f158e6620fb61c" providerId="LiveId" clId="{14328595-7A3C-4742-91EC-E07B7866FFFD}" dt="2023-06-30T23:58:54.239" v="104" actId="164"/>
          <ac:picMkLst>
            <pc:docMk/>
            <pc:sldMk cId="0" sldId="256"/>
            <ac:picMk id="10" creationId="{C28D03EB-E5F4-E8A5-EDE0-D86DEE8A1FB6}"/>
          </ac:picMkLst>
        </pc:picChg>
        <pc:picChg chg="add del mod">
          <ac:chgData name="Adenilson FF" userId="b7f158e6620fb61c" providerId="LiveId" clId="{14328595-7A3C-4742-91EC-E07B7866FFFD}" dt="2023-06-30T23:37:27.343" v="51"/>
          <ac:picMkLst>
            <pc:docMk/>
            <pc:sldMk cId="0" sldId="256"/>
            <ac:picMk id="11" creationId="{091620F4-136F-384A-9F31-74FCE0C9342C}"/>
          </ac:picMkLst>
        </pc:picChg>
        <pc:picChg chg="mod">
          <ac:chgData name="Adenilson FF" userId="b7f158e6620fb61c" providerId="LiveId" clId="{14328595-7A3C-4742-91EC-E07B7866FFFD}" dt="2023-07-01T00:07:10.489" v="211"/>
          <ac:picMkLst>
            <pc:docMk/>
            <pc:sldMk cId="0" sldId="256"/>
            <ac:picMk id="11" creationId="{888FEF73-D068-8651-F3F1-98110C19082D}"/>
          </ac:picMkLst>
        </pc:picChg>
        <pc:picChg chg="mod">
          <ac:chgData name="Adenilson FF" userId="b7f158e6620fb61c" providerId="LiveId" clId="{14328595-7A3C-4742-91EC-E07B7866FFFD}" dt="2023-07-01T00:07:10.489" v="211"/>
          <ac:picMkLst>
            <pc:docMk/>
            <pc:sldMk cId="0" sldId="256"/>
            <ac:picMk id="13" creationId="{7DAE503E-5F0A-C904-ADA4-4BD40799B88F}"/>
          </ac:picMkLst>
        </pc:picChg>
      </pc:sldChg>
      <pc:sldChg chg="addSp delSp modSp del mod">
        <pc:chgData name="Adenilson FF" userId="b7f158e6620fb61c" providerId="LiveId" clId="{14328595-7A3C-4742-91EC-E07B7866FFFD}" dt="2023-06-30T23:46:31.974" v="91" actId="2696"/>
        <pc:sldMkLst>
          <pc:docMk/>
          <pc:sldMk cId="0" sldId="257"/>
        </pc:sldMkLst>
        <pc:spChg chg="del">
          <ac:chgData name="Adenilson FF" userId="b7f158e6620fb61c" providerId="LiveId" clId="{14328595-7A3C-4742-91EC-E07B7866FFFD}" dt="2023-06-30T23:29:44.066" v="3" actId="478"/>
          <ac:spMkLst>
            <pc:docMk/>
            <pc:sldMk cId="0" sldId="257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6-30T23:46:13.539" v="89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6-30T23:46:04.307" v="86" actId="688"/>
          <ac:spMkLst>
            <pc:docMk/>
            <pc:sldMk cId="0" sldId="257"/>
            <ac:spMk id="6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6-30T23:46:10.359" v="87" actId="478"/>
          <ac:spMkLst>
            <pc:docMk/>
            <pc:sldMk cId="0" sldId="257"/>
            <ac:spMk id="7" creationId="{40514B82-E1C6-D415-95E5-15FFDA6612DF}"/>
          </ac:spMkLst>
        </pc:spChg>
        <pc:picChg chg="del ord">
          <ac:chgData name="Adenilson FF" userId="b7f158e6620fb61c" providerId="LiveId" clId="{14328595-7A3C-4742-91EC-E07B7866FFFD}" dt="2023-06-30T23:46:11.146" v="88" actId="478"/>
          <ac:picMkLst>
            <pc:docMk/>
            <pc:sldMk cId="0" sldId="257"/>
            <ac:picMk id="2" creationId="{00000000-0000-0000-0000-000000000000}"/>
          </ac:picMkLst>
        </pc:picChg>
      </pc:sldChg>
      <pc:sldChg chg="addSp delSp modSp del mod">
        <pc:chgData name="Adenilson FF" userId="b7f158e6620fb61c" providerId="LiveId" clId="{14328595-7A3C-4742-91EC-E07B7866FFFD}" dt="2023-07-01T00:01:17.830" v="130" actId="2696"/>
        <pc:sldMkLst>
          <pc:docMk/>
          <pc:sldMk cId="0" sldId="258"/>
        </pc:sldMkLst>
        <pc:spChg chg="del">
          <ac:chgData name="Adenilson FF" userId="b7f158e6620fb61c" providerId="LiveId" clId="{14328595-7A3C-4742-91EC-E07B7866FFFD}" dt="2023-07-01T00:00:58.237" v="127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0:55.228" v="124" actId="478"/>
          <ac:spMkLst>
            <pc:docMk/>
            <pc:sldMk cId="0" sldId="258"/>
            <ac:spMk id="4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1:00.542" v="128" actId="478"/>
          <ac:spMkLst>
            <pc:docMk/>
            <pc:sldMk cId="0" sldId="258"/>
            <ac:spMk id="5" creationId="{00000000-0000-0000-0000-000000000000}"/>
          </ac:spMkLst>
        </pc:spChg>
        <pc:spChg chg="add del mod">
          <ac:chgData name="Adenilson FF" userId="b7f158e6620fb61c" providerId="LiveId" clId="{14328595-7A3C-4742-91EC-E07B7866FFFD}" dt="2023-06-30T23:47:17.450" v="102" actId="21"/>
          <ac:spMkLst>
            <pc:docMk/>
            <pc:sldMk cId="0" sldId="258"/>
            <ac:spMk id="6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0:56.167" v="125" actId="478"/>
          <ac:spMkLst>
            <pc:docMk/>
            <pc:sldMk cId="0" sldId="258"/>
            <ac:spMk id="7" creationId="{B1CEDAFA-FCD1-4E87-35AA-8A3DE785BBCA}"/>
          </ac:spMkLst>
        </pc:spChg>
        <pc:picChg chg="del ord">
          <ac:chgData name="Adenilson FF" userId="b7f158e6620fb61c" providerId="LiveId" clId="{14328595-7A3C-4742-91EC-E07B7866FFFD}" dt="2023-07-01T00:00:56.867" v="126" actId="478"/>
          <ac:picMkLst>
            <pc:docMk/>
            <pc:sldMk cId="0" sldId="258"/>
            <ac:picMk id="2" creationId="{00000000-0000-0000-0000-000000000000}"/>
          </ac:picMkLst>
        </pc:picChg>
      </pc:sldChg>
      <pc:sldChg chg="addSp delSp modSp mod chgLayout">
        <pc:chgData name="Adenilson FF" userId="b7f158e6620fb61c" providerId="LiveId" clId="{14328595-7A3C-4742-91EC-E07B7866FFFD}" dt="2023-07-01T00:23:22.497" v="303" actId="1076"/>
        <pc:sldMkLst>
          <pc:docMk/>
          <pc:sldMk cId="0" sldId="259"/>
        </pc:sldMkLst>
        <pc:spChg chg="del">
          <ac:chgData name="Adenilson FF" userId="b7f158e6620fb61c" providerId="LiveId" clId="{14328595-7A3C-4742-91EC-E07B7866FFFD}" dt="2023-07-01T00:01:37.967" v="135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1:38.727" v="136" actId="478"/>
          <ac:spMkLst>
            <pc:docMk/>
            <pc:sldMk cId="0" sldId="259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3:22.497" v="303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17.089" v="213"/>
          <ac:spMkLst>
            <pc:docMk/>
            <pc:sldMk cId="0" sldId="259"/>
            <ac:spMk id="9" creationId="{B2E20A54-8811-2D1D-0A89-5A7397CF140E}"/>
          </ac:spMkLst>
        </pc:spChg>
        <pc:grpChg chg="add mod ord">
          <ac:chgData name="Adenilson FF" userId="b7f158e6620fb61c" providerId="LiveId" clId="{14328595-7A3C-4742-91EC-E07B7866FFFD}" dt="2023-07-01T00:23:11.328" v="302" actId="1076"/>
          <ac:grpSpMkLst>
            <pc:docMk/>
            <pc:sldMk cId="0" sldId="259"/>
            <ac:grpSpMk id="6" creationId="{F958B136-D550-97C0-4A8C-F74197F65857}"/>
          </ac:grpSpMkLst>
        </pc:grpChg>
        <pc:picChg chg="del">
          <ac:chgData name="Adenilson FF" userId="b7f158e6620fb61c" providerId="LiveId" clId="{14328595-7A3C-4742-91EC-E07B7866FFFD}" dt="2023-07-01T00:01:36.665" v="134" actId="478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17.089" v="213"/>
          <ac:picMkLst>
            <pc:docMk/>
            <pc:sldMk cId="0" sldId="259"/>
            <ac:picMk id="7" creationId="{6806AC66-4E15-84BD-B333-8AD0B1CD4454}"/>
          </ac:picMkLst>
        </pc:picChg>
        <pc:picChg chg="mod">
          <ac:chgData name="Adenilson FF" userId="b7f158e6620fb61c" providerId="LiveId" clId="{14328595-7A3C-4742-91EC-E07B7866FFFD}" dt="2023-07-01T00:07:17.089" v="213"/>
          <ac:picMkLst>
            <pc:docMk/>
            <pc:sldMk cId="0" sldId="259"/>
            <ac:picMk id="8" creationId="{5B84284D-DC2C-6C31-1A97-2A9F0BEB0C8C}"/>
          </ac:picMkLst>
        </pc:picChg>
        <pc:picChg chg="mod">
          <ac:chgData name="Adenilson FF" userId="b7f158e6620fb61c" providerId="LiveId" clId="{14328595-7A3C-4742-91EC-E07B7866FFFD}" dt="2023-07-01T00:07:17.089" v="213"/>
          <ac:picMkLst>
            <pc:docMk/>
            <pc:sldMk cId="0" sldId="259"/>
            <ac:picMk id="10" creationId="{45857FFA-39A6-6607-0F3E-B792BCCC8529}"/>
          </ac:picMkLst>
        </pc:picChg>
      </pc:sldChg>
      <pc:sldChg chg="addSp delSp modSp mod ord chgLayout">
        <pc:chgData name="Adenilson FF" userId="b7f158e6620fb61c" providerId="LiveId" clId="{14328595-7A3C-4742-91EC-E07B7866FFFD}" dt="2023-07-01T02:18:32.729" v="798"/>
        <pc:sldMkLst>
          <pc:docMk/>
          <pc:sldMk cId="0" sldId="260"/>
        </pc:sldMkLst>
        <pc:spChg chg="del">
          <ac:chgData name="Adenilson FF" userId="b7f158e6620fb61c" providerId="LiveId" clId="{14328595-7A3C-4742-91EC-E07B7866FFFD}" dt="2023-07-01T00:01:42.409" v="138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1:43.448" v="139" actId="478"/>
          <ac:spMkLst>
            <pc:docMk/>
            <pc:sldMk cId="0" sldId="260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52:41.781" v="706" actId="20577"/>
          <ac:spMkLst>
            <pc:docMk/>
            <pc:sldMk cId="0" sldId="260"/>
            <ac:spMk id="5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1:44.143" v="140" actId="478"/>
          <ac:spMkLst>
            <pc:docMk/>
            <pc:sldMk cId="0" sldId="260"/>
            <ac:spMk id="6" creationId="{CA2930D1-C5FA-6461-3EBD-92D614C945B8}"/>
          </ac:spMkLst>
        </pc:spChg>
        <pc:spChg chg="mod">
          <ac:chgData name="Adenilson FF" userId="b7f158e6620fb61c" providerId="LiveId" clId="{14328595-7A3C-4742-91EC-E07B7866FFFD}" dt="2023-07-01T00:07:23.992" v="215"/>
          <ac:spMkLst>
            <pc:docMk/>
            <pc:sldMk cId="0" sldId="260"/>
            <ac:spMk id="10" creationId="{7DADD59A-70C4-98DA-1D9F-6ED3AB3A89A1}"/>
          </ac:spMkLst>
        </pc:spChg>
        <pc:grpChg chg="add mod ord">
          <ac:chgData name="Adenilson FF" userId="b7f158e6620fb61c" providerId="LiveId" clId="{14328595-7A3C-4742-91EC-E07B7866FFFD}" dt="2023-07-01T00:11:38.217" v="273" actId="167"/>
          <ac:grpSpMkLst>
            <pc:docMk/>
            <pc:sldMk cId="0" sldId="260"/>
            <ac:grpSpMk id="7" creationId="{7983505E-A270-D133-A103-476D3707403D}"/>
          </ac:grpSpMkLst>
        </pc:grpChg>
        <pc:picChg chg="del ord">
          <ac:chgData name="Adenilson FF" userId="b7f158e6620fb61c" providerId="LiveId" clId="{14328595-7A3C-4742-91EC-E07B7866FFFD}" dt="2023-07-01T00:01:41.599" v="137" actId="478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23.992" v="215"/>
          <ac:picMkLst>
            <pc:docMk/>
            <pc:sldMk cId="0" sldId="260"/>
            <ac:picMk id="8" creationId="{4090D365-AD79-1856-1ED8-E1B8C4D210F4}"/>
          </ac:picMkLst>
        </pc:picChg>
        <pc:picChg chg="mod">
          <ac:chgData name="Adenilson FF" userId="b7f158e6620fb61c" providerId="LiveId" clId="{14328595-7A3C-4742-91EC-E07B7866FFFD}" dt="2023-07-01T00:07:23.992" v="215"/>
          <ac:picMkLst>
            <pc:docMk/>
            <pc:sldMk cId="0" sldId="260"/>
            <ac:picMk id="9" creationId="{641CA586-EA6A-5A75-41B6-549BAF4C4C04}"/>
          </ac:picMkLst>
        </pc:picChg>
        <pc:picChg chg="mod">
          <ac:chgData name="Adenilson FF" userId="b7f158e6620fb61c" providerId="LiveId" clId="{14328595-7A3C-4742-91EC-E07B7866FFFD}" dt="2023-07-01T00:07:23.992" v="215"/>
          <ac:picMkLst>
            <pc:docMk/>
            <pc:sldMk cId="0" sldId="260"/>
            <ac:picMk id="11" creationId="{B64F720B-F5DB-81C9-D894-79F6AEC16904}"/>
          </ac:picMkLst>
        </pc:picChg>
      </pc:sldChg>
      <pc:sldChg chg="addSp delSp modSp mod ord chgLayout">
        <pc:chgData name="Adenilson FF" userId="b7f158e6620fb61c" providerId="LiveId" clId="{14328595-7A3C-4742-91EC-E07B7866FFFD}" dt="2023-07-01T02:21:30.580" v="810"/>
        <pc:sldMkLst>
          <pc:docMk/>
          <pc:sldMk cId="0" sldId="261"/>
        </pc:sldMkLst>
        <pc:spChg chg="del">
          <ac:chgData name="Adenilson FF" userId="b7f158e6620fb61c" providerId="LiveId" clId="{14328595-7A3C-4742-91EC-E07B7866FFFD}" dt="2023-06-30T23:30:42.976" v="14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2:54.318" v="299" actId="1076"/>
          <ac:spMkLst>
            <pc:docMk/>
            <pc:sldMk cId="0" sldId="261"/>
            <ac:spMk id="12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1:46.941" v="141" actId="478"/>
          <ac:spMkLst>
            <pc:docMk/>
            <pc:sldMk cId="0" sldId="261"/>
            <ac:spMk id="13" creationId="{2FC633FA-BAC4-04DB-11AB-581D1D698FBE}"/>
          </ac:spMkLst>
        </pc:spChg>
        <pc:spChg chg="del mod">
          <ac:chgData name="Adenilson FF" userId="b7f158e6620fb61c" providerId="LiveId" clId="{14328595-7A3C-4742-91EC-E07B7866FFFD}" dt="2023-07-01T00:38:03.190" v="365" actId="478"/>
          <ac:spMkLst>
            <pc:docMk/>
            <pc:sldMk cId="0" sldId="261"/>
            <ac:spMk id="16" creationId="{939A5173-FDAC-2178-C70B-F4FD488CA122}"/>
          </ac:spMkLst>
        </pc:spChg>
        <pc:grpChg chg="mod">
          <ac:chgData name="Adenilson FF" userId="b7f158e6620fb61c" providerId="LiveId" clId="{14328595-7A3C-4742-91EC-E07B7866FFFD}" dt="2023-07-01T00:22:35.838" v="295" actId="1076"/>
          <ac:grpSpMkLst>
            <pc:docMk/>
            <pc:sldMk cId="0" sldId="261"/>
            <ac:grpSpMk id="3" creationId="{00000000-0000-0000-0000-000000000000}"/>
          </ac:grpSpMkLst>
        </pc:grpChg>
        <pc:grpChg chg="mod">
          <ac:chgData name="Adenilson FF" userId="b7f158e6620fb61c" providerId="LiveId" clId="{14328595-7A3C-4742-91EC-E07B7866FFFD}" dt="2023-07-01T00:22:46.467" v="298" actId="1076"/>
          <ac:grpSpMkLst>
            <pc:docMk/>
            <pc:sldMk cId="0" sldId="261"/>
            <ac:grpSpMk id="7" creationId="{00000000-0000-0000-0000-000000000000}"/>
          </ac:grpSpMkLst>
        </pc:grpChg>
        <pc:grpChg chg="mod">
          <ac:chgData name="Adenilson FF" userId="b7f158e6620fb61c" providerId="LiveId" clId="{14328595-7A3C-4742-91EC-E07B7866FFFD}" dt="2023-07-01T00:22:43.568" v="297" actId="14100"/>
          <ac:grpSpMkLst>
            <pc:docMk/>
            <pc:sldMk cId="0" sldId="261"/>
            <ac:grpSpMk id="9" creationId="{00000000-0000-0000-0000-000000000000}"/>
          </ac:grpSpMkLst>
        </pc:grpChg>
        <pc:grpChg chg="add mod ord">
          <ac:chgData name="Adenilson FF" userId="b7f158e6620fb61c" providerId="LiveId" clId="{14328595-7A3C-4742-91EC-E07B7866FFFD}" dt="2023-07-01T00:11:34.239" v="272" actId="167"/>
          <ac:grpSpMkLst>
            <pc:docMk/>
            <pc:sldMk cId="0" sldId="261"/>
            <ac:grpSpMk id="11" creationId="{C831F453-8D02-9235-3E06-55E996961606}"/>
          </ac:grpSpMkLst>
        </pc:grpChg>
        <pc:picChg chg="del ord">
          <ac:chgData name="Adenilson FF" userId="b7f158e6620fb61c" providerId="LiveId" clId="{14328595-7A3C-4742-91EC-E07B7866FFFD}" dt="2023-07-01T00:01:48.780" v="142" actId="478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28.189" v="216"/>
          <ac:picMkLst>
            <pc:docMk/>
            <pc:sldMk cId="0" sldId="261"/>
            <ac:picMk id="14" creationId="{CD39BC85-496A-70BE-CC4E-FF5F2357E26B}"/>
          </ac:picMkLst>
        </pc:picChg>
        <pc:picChg chg="mod">
          <ac:chgData name="Adenilson FF" userId="b7f158e6620fb61c" providerId="LiveId" clId="{14328595-7A3C-4742-91EC-E07B7866FFFD}" dt="2023-07-01T00:07:28.189" v="216"/>
          <ac:picMkLst>
            <pc:docMk/>
            <pc:sldMk cId="0" sldId="261"/>
            <ac:picMk id="15" creationId="{440BC211-CF8B-E4D5-8052-980E70A49056}"/>
          </ac:picMkLst>
        </pc:picChg>
        <pc:picChg chg="mod">
          <ac:chgData name="Adenilson FF" userId="b7f158e6620fb61c" providerId="LiveId" clId="{14328595-7A3C-4742-91EC-E07B7866FFFD}" dt="2023-07-01T00:07:28.189" v="216"/>
          <ac:picMkLst>
            <pc:docMk/>
            <pc:sldMk cId="0" sldId="261"/>
            <ac:picMk id="17" creationId="{42D2FE5F-20EB-5C91-1058-528531EE256F}"/>
          </ac:picMkLst>
        </pc:picChg>
      </pc:sldChg>
      <pc:sldChg chg="addSp delSp modSp mod chgLayout">
        <pc:chgData name="Adenilson FF" userId="b7f158e6620fb61c" providerId="LiveId" clId="{14328595-7A3C-4742-91EC-E07B7866FFFD}" dt="2023-07-01T00:23:04.609" v="300" actId="1076"/>
        <pc:sldMkLst>
          <pc:docMk/>
          <pc:sldMk cId="0" sldId="262"/>
        </pc:sldMkLst>
        <pc:spChg chg="del">
          <ac:chgData name="Adenilson FF" userId="b7f158e6620fb61c" providerId="LiveId" clId="{14328595-7A3C-4742-91EC-E07B7866FFFD}" dt="2023-07-01T00:01:56.642" v="145" actId="478"/>
          <ac:spMkLst>
            <pc:docMk/>
            <pc:sldMk cId="0" sldId="262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1:55.719" v="144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3:04.609" v="300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32.489" v="217"/>
          <ac:spMkLst>
            <pc:docMk/>
            <pc:sldMk cId="0" sldId="262"/>
            <ac:spMk id="9" creationId="{1DB5E8EF-E7EE-EDB2-5731-BFFA675A9479}"/>
          </ac:spMkLst>
        </pc:spChg>
        <pc:grpChg chg="add mod ord">
          <ac:chgData name="Adenilson FF" userId="b7f158e6620fb61c" providerId="LiveId" clId="{14328595-7A3C-4742-91EC-E07B7866FFFD}" dt="2023-07-01T00:11:27.759" v="271" actId="167"/>
          <ac:grpSpMkLst>
            <pc:docMk/>
            <pc:sldMk cId="0" sldId="262"/>
            <ac:grpSpMk id="6" creationId="{C2481651-7878-4CF2-6EA0-C3B07C0FA5E9}"/>
          </ac:grpSpMkLst>
        </pc:grpChg>
        <pc:picChg chg="del">
          <ac:chgData name="Adenilson FF" userId="b7f158e6620fb61c" providerId="LiveId" clId="{14328595-7A3C-4742-91EC-E07B7866FFFD}" dt="2023-07-01T00:01:54.621" v="143" actId="478"/>
          <ac:picMkLst>
            <pc:docMk/>
            <pc:sldMk cId="0" sldId="262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32.489" v="217"/>
          <ac:picMkLst>
            <pc:docMk/>
            <pc:sldMk cId="0" sldId="262"/>
            <ac:picMk id="7" creationId="{A4B47866-DD1B-601A-634E-3B627C9FE703}"/>
          </ac:picMkLst>
        </pc:picChg>
        <pc:picChg chg="mod">
          <ac:chgData name="Adenilson FF" userId="b7f158e6620fb61c" providerId="LiveId" clId="{14328595-7A3C-4742-91EC-E07B7866FFFD}" dt="2023-07-01T00:07:32.489" v="217"/>
          <ac:picMkLst>
            <pc:docMk/>
            <pc:sldMk cId="0" sldId="262"/>
            <ac:picMk id="8" creationId="{76798D41-E60A-CFCE-8A44-4A3433899DF7}"/>
          </ac:picMkLst>
        </pc:picChg>
        <pc:picChg chg="mod">
          <ac:chgData name="Adenilson FF" userId="b7f158e6620fb61c" providerId="LiveId" clId="{14328595-7A3C-4742-91EC-E07B7866FFFD}" dt="2023-07-01T00:07:32.489" v="217"/>
          <ac:picMkLst>
            <pc:docMk/>
            <pc:sldMk cId="0" sldId="262"/>
            <ac:picMk id="10" creationId="{C30FBBC6-FB94-1067-E287-A5A579A01C0C}"/>
          </ac:picMkLst>
        </pc:picChg>
      </pc:sldChg>
      <pc:sldChg chg="addSp delSp modSp mod chgLayout">
        <pc:chgData name="Adenilson FF" userId="b7f158e6620fb61c" providerId="LiveId" clId="{14328595-7A3C-4742-91EC-E07B7866FFFD}" dt="2023-07-01T00:33:57.167" v="325" actId="1076"/>
        <pc:sldMkLst>
          <pc:docMk/>
          <pc:sldMk cId="0" sldId="263"/>
        </pc:sldMkLst>
        <pc:spChg chg="del">
          <ac:chgData name="Adenilson FF" userId="b7f158e6620fb61c" providerId="LiveId" clId="{14328595-7A3C-4742-91EC-E07B7866FFFD}" dt="2023-07-01T00:02:02.169" v="14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2:04.402" v="149" actId="478"/>
          <ac:spMkLst>
            <pc:docMk/>
            <pc:sldMk cId="0" sldId="263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33:57.167" v="325" actId="1076"/>
          <ac:spMkLst>
            <pc:docMk/>
            <pc:sldMk cId="0" sldId="263"/>
            <ac:spMk id="6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2:03.350" v="148" actId="478"/>
          <ac:spMkLst>
            <pc:docMk/>
            <pc:sldMk cId="0" sldId="263"/>
            <ac:spMk id="7" creationId="{65D57CA6-E5F3-81CC-27FA-7CC6C2C6BB8E}"/>
          </ac:spMkLst>
        </pc:spChg>
        <pc:spChg chg="mod">
          <ac:chgData name="Adenilson FF" userId="b7f158e6620fb61c" providerId="LiveId" clId="{14328595-7A3C-4742-91EC-E07B7866FFFD}" dt="2023-07-01T00:07:34.922" v="218"/>
          <ac:spMkLst>
            <pc:docMk/>
            <pc:sldMk cId="0" sldId="263"/>
            <ac:spMk id="11" creationId="{E2B4ED25-CBAC-214B-9AB7-806ABDDCF252}"/>
          </ac:spMkLst>
        </pc:spChg>
        <pc:grpChg chg="add mod ord">
          <ac:chgData name="Adenilson FF" userId="b7f158e6620fb61c" providerId="LiveId" clId="{14328595-7A3C-4742-91EC-E07B7866FFFD}" dt="2023-07-01T00:11:24.269" v="270" actId="167"/>
          <ac:grpSpMkLst>
            <pc:docMk/>
            <pc:sldMk cId="0" sldId="263"/>
            <ac:grpSpMk id="8" creationId="{4049431F-C64E-FEBC-1F57-FADFCC7742D8}"/>
          </ac:grpSpMkLst>
        </pc:grpChg>
        <pc:picChg chg="del ord">
          <ac:chgData name="Adenilson FF" userId="b7f158e6620fb61c" providerId="LiveId" clId="{14328595-7A3C-4742-91EC-E07B7866FFFD}" dt="2023-07-01T00:02:01.419" v="146" actId="478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34.922" v="218"/>
          <ac:picMkLst>
            <pc:docMk/>
            <pc:sldMk cId="0" sldId="263"/>
            <ac:picMk id="9" creationId="{C7E14DFB-273C-2C38-242A-1FB6CCB9B906}"/>
          </ac:picMkLst>
        </pc:picChg>
        <pc:picChg chg="mod">
          <ac:chgData name="Adenilson FF" userId="b7f158e6620fb61c" providerId="LiveId" clId="{14328595-7A3C-4742-91EC-E07B7866FFFD}" dt="2023-07-01T00:07:34.922" v="218"/>
          <ac:picMkLst>
            <pc:docMk/>
            <pc:sldMk cId="0" sldId="263"/>
            <ac:picMk id="10" creationId="{1835C1D7-87A6-E1C3-2A65-6E80C2870E99}"/>
          </ac:picMkLst>
        </pc:picChg>
        <pc:picChg chg="mod">
          <ac:chgData name="Adenilson FF" userId="b7f158e6620fb61c" providerId="LiveId" clId="{14328595-7A3C-4742-91EC-E07B7866FFFD}" dt="2023-07-01T00:07:34.922" v="218"/>
          <ac:picMkLst>
            <pc:docMk/>
            <pc:sldMk cId="0" sldId="263"/>
            <ac:picMk id="12" creationId="{09CAE173-4F38-45AD-5F89-3F827DF953EE}"/>
          </ac:picMkLst>
        </pc:picChg>
      </pc:sldChg>
      <pc:sldChg chg="addSp delSp modSp mod chgLayout">
        <pc:chgData name="Adenilson FF" userId="b7f158e6620fb61c" providerId="LiveId" clId="{14328595-7A3C-4742-91EC-E07B7866FFFD}" dt="2023-07-01T00:24:16.577" v="307" actId="14100"/>
        <pc:sldMkLst>
          <pc:docMk/>
          <pc:sldMk cId="0" sldId="264"/>
        </pc:sldMkLst>
        <pc:spChg chg="del">
          <ac:chgData name="Adenilson FF" userId="b7f158e6620fb61c" providerId="LiveId" clId="{14328595-7A3C-4742-91EC-E07B7866FFFD}" dt="2023-07-01T00:02:09.850" v="152" actId="478"/>
          <ac:spMkLst>
            <pc:docMk/>
            <pc:sldMk cId="0" sldId="264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2:09.089" v="151" actId="478"/>
          <ac:spMkLst>
            <pc:docMk/>
            <pc:sldMk cId="0" sldId="264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4:16.577" v="307" actId="14100"/>
          <ac:spMkLst>
            <pc:docMk/>
            <pc:sldMk cId="0" sldId="264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41.977" v="220"/>
          <ac:spMkLst>
            <pc:docMk/>
            <pc:sldMk cId="0" sldId="264"/>
            <ac:spMk id="9" creationId="{04CFC4EE-60E6-5D46-2505-F76EC0D2AB27}"/>
          </ac:spMkLst>
        </pc:spChg>
        <pc:grpChg chg="add mod ord">
          <ac:chgData name="Adenilson FF" userId="b7f158e6620fb61c" providerId="LiveId" clId="{14328595-7A3C-4742-91EC-E07B7866FFFD}" dt="2023-07-01T00:11:20.927" v="269" actId="167"/>
          <ac:grpSpMkLst>
            <pc:docMk/>
            <pc:sldMk cId="0" sldId="264"/>
            <ac:grpSpMk id="6" creationId="{7B411396-3AC5-5993-C2E5-7464299A1D54}"/>
          </ac:grpSpMkLst>
        </pc:grpChg>
        <pc:picChg chg="del">
          <ac:chgData name="Adenilson FF" userId="b7f158e6620fb61c" providerId="LiveId" clId="{14328595-7A3C-4742-91EC-E07B7866FFFD}" dt="2023-07-01T00:02:08.267" v="150" actId="478"/>
          <ac:picMkLst>
            <pc:docMk/>
            <pc:sldMk cId="0" sldId="264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41.977" v="220"/>
          <ac:picMkLst>
            <pc:docMk/>
            <pc:sldMk cId="0" sldId="264"/>
            <ac:picMk id="7" creationId="{71F559FE-99BE-2D9F-7215-CA458D47935A}"/>
          </ac:picMkLst>
        </pc:picChg>
        <pc:picChg chg="mod">
          <ac:chgData name="Adenilson FF" userId="b7f158e6620fb61c" providerId="LiveId" clId="{14328595-7A3C-4742-91EC-E07B7866FFFD}" dt="2023-07-01T00:07:41.977" v="220"/>
          <ac:picMkLst>
            <pc:docMk/>
            <pc:sldMk cId="0" sldId="264"/>
            <ac:picMk id="8" creationId="{2E957552-88A9-15AB-531E-C23325EB324E}"/>
          </ac:picMkLst>
        </pc:picChg>
        <pc:picChg chg="mod">
          <ac:chgData name="Adenilson FF" userId="b7f158e6620fb61c" providerId="LiveId" clId="{14328595-7A3C-4742-91EC-E07B7866FFFD}" dt="2023-07-01T00:07:41.977" v="220"/>
          <ac:picMkLst>
            <pc:docMk/>
            <pc:sldMk cId="0" sldId="264"/>
            <ac:picMk id="10" creationId="{AC2162A1-7D9D-B7BB-C056-17D0034923B5}"/>
          </ac:picMkLst>
        </pc:picChg>
      </pc:sldChg>
      <pc:sldChg chg="addSp delSp modSp mod chgLayout">
        <pc:chgData name="Adenilson FF" userId="b7f158e6620fb61c" providerId="LiveId" clId="{14328595-7A3C-4742-91EC-E07B7866FFFD}" dt="2023-07-01T00:24:43.059" v="311" actId="1076"/>
        <pc:sldMkLst>
          <pc:docMk/>
          <pc:sldMk cId="0" sldId="265"/>
        </pc:sldMkLst>
        <pc:spChg chg="del">
          <ac:chgData name="Adenilson FF" userId="b7f158e6620fb61c" providerId="LiveId" clId="{14328595-7A3C-4742-91EC-E07B7866FFFD}" dt="2023-07-01T00:02:15.200" v="155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4:34.898" v="308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4:43.059" v="311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4:40.331" v="310" actId="1076"/>
          <ac:spMkLst>
            <pc:docMk/>
            <pc:sldMk cId="0" sldId="265"/>
            <ac:spMk id="6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2:13.038" v="153" actId="478"/>
          <ac:spMkLst>
            <pc:docMk/>
            <pc:sldMk cId="0" sldId="265"/>
            <ac:spMk id="8" creationId="{6DCAF264-00DE-E367-84AB-B182A9B61234}"/>
          </ac:spMkLst>
        </pc:spChg>
        <pc:spChg chg="mod">
          <ac:chgData name="Adenilson FF" userId="b7f158e6620fb61c" providerId="LiveId" clId="{14328595-7A3C-4742-91EC-E07B7866FFFD}" dt="2023-07-01T00:07:37.287" v="219"/>
          <ac:spMkLst>
            <pc:docMk/>
            <pc:sldMk cId="0" sldId="265"/>
            <ac:spMk id="12" creationId="{883B19E2-6CE1-D18F-D417-578C9B897A3C}"/>
          </ac:spMkLst>
        </pc:spChg>
        <pc:grpChg chg="add mod ord">
          <ac:chgData name="Adenilson FF" userId="b7f158e6620fb61c" providerId="LiveId" clId="{14328595-7A3C-4742-91EC-E07B7866FFFD}" dt="2023-07-01T00:11:15.470" v="268" actId="167"/>
          <ac:grpSpMkLst>
            <pc:docMk/>
            <pc:sldMk cId="0" sldId="265"/>
            <ac:grpSpMk id="9" creationId="{D5994EFD-03F7-7247-0525-BF4229B22D7F}"/>
          </ac:grpSpMkLst>
        </pc:grpChg>
        <pc:picChg chg="del ord">
          <ac:chgData name="Adenilson FF" userId="b7f158e6620fb61c" providerId="LiveId" clId="{14328595-7A3C-4742-91EC-E07B7866FFFD}" dt="2023-07-01T00:02:13.730" v="154" actId="478"/>
          <ac:picMkLst>
            <pc:docMk/>
            <pc:sldMk cId="0" sldId="265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37.287" v="219"/>
          <ac:picMkLst>
            <pc:docMk/>
            <pc:sldMk cId="0" sldId="265"/>
            <ac:picMk id="10" creationId="{6B89DDBF-5B55-7855-46E4-B20E59523C40}"/>
          </ac:picMkLst>
        </pc:picChg>
        <pc:picChg chg="mod">
          <ac:chgData name="Adenilson FF" userId="b7f158e6620fb61c" providerId="LiveId" clId="{14328595-7A3C-4742-91EC-E07B7866FFFD}" dt="2023-07-01T00:07:37.287" v="219"/>
          <ac:picMkLst>
            <pc:docMk/>
            <pc:sldMk cId="0" sldId="265"/>
            <ac:picMk id="11" creationId="{56BCADE7-E752-547E-D2D3-1D2A061DE8EC}"/>
          </ac:picMkLst>
        </pc:picChg>
        <pc:picChg chg="mod">
          <ac:chgData name="Adenilson FF" userId="b7f158e6620fb61c" providerId="LiveId" clId="{14328595-7A3C-4742-91EC-E07B7866FFFD}" dt="2023-07-01T00:07:37.287" v="219"/>
          <ac:picMkLst>
            <pc:docMk/>
            <pc:sldMk cId="0" sldId="265"/>
            <ac:picMk id="13" creationId="{DA2D84B6-A07D-B8F4-79EE-F7FBE179EF53}"/>
          </ac:picMkLst>
        </pc:picChg>
      </pc:sldChg>
      <pc:sldChg chg="addSp delSp modSp mod chgLayout">
        <pc:chgData name="Adenilson FF" userId="b7f158e6620fb61c" providerId="LiveId" clId="{14328595-7A3C-4742-91EC-E07B7866FFFD}" dt="2023-07-01T00:25:06.127" v="316" actId="1076"/>
        <pc:sldMkLst>
          <pc:docMk/>
          <pc:sldMk cId="0" sldId="266"/>
        </pc:sldMkLst>
        <pc:spChg chg="del">
          <ac:chgData name="Adenilson FF" userId="b7f158e6620fb61c" providerId="LiveId" clId="{14328595-7A3C-4742-91EC-E07B7866FFFD}" dt="2023-07-01T00:02:20.548" v="157" actId="478"/>
          <ac:spMkLst>
            <pc:docMk/>
            <pc:sldMk cId="0" sldId="266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2:19.543" v="156" actId="478"/>
          <ac:spMkLst>
            <pc:docMk/>
            <pc:sldMk cId="0" sldId="266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25:06.127" v="316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46.015" v="221"/>
          <ac:spMkLst>
            <pc:docMk/>
            <pc:sldMk cId="0" sldId="266"/>
            <ac:spMk id="9" creationId="{BC47EBDB-1476-2088-2448-D1871F43B46A}"/>
          </ac:spMkLst>
        </pc:spChg>
        <pc:grpChg chg="add mod ord">
          <ac:chgData name="Adenilson FF" userId="b7f158e6620fb61c" providerId="LiveId" clId="{14328595-7A3C-4742-91EC-E07B7866FFFD}" dt="2023-07-01T00:24:58.999" v="315" actId="1076"/>
          <ac:grpSpMkLst>
            <pc:docMk/>
            <pc:sldMk cId="0" sldId="266"/>
            <ac:grpSpMk id="6" creationId="{05DF2813-3F81-0756-7611-DFB0E0F0B07E}"/>
          </ac:grpSpMkLst>
        </pc:grpChg>
        <pc:picChg chg="del">
          <ac:chgData name="Adenilson FF" userId="b7f158e6620fb61c" providerId="LiveId" clId="{14328595-7A3C-4742-91EC-E07B7866FFFD}" dt="2023-07-01T00:02:21.688" v="158" actId="478"/>
          <ac:picMkLst>
            <pc:docMk/>
            <pc:sldMk cId="0" sldId="266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46.015" v="221"/>
          <ac:picMkLst>
            <pc:docMk/>
            <pc:sldMk cId="0" sldId="266"/>
            <ac:picMk id="7" creationId="{323EF808-EE95-CD8D-BFFF-3061ADCA9EFB}"/>
          </ac:picMkLst>
        </pc:picChg>
        <pc:picChg chg="mod">
          <ac:chgData name="Adenilson FF" userId="b7f158e6620fb61c" providerId="LiveId" clId="{14328595-7A3C-4742-91EC-E07B7866FFFD}" dt="2023-07-01T00:07:46.015" v="221"/>
          <ac:picMkLst>
            <pc:docMk/>
            <pc:sldMk cId="0" sldId="266"/>
            <ac:picMk id="8" creationId="{CA8A5CEA-8DB7-FE8F-A833-5D02CFC533D9}"/>
          </ac:picMkLst>
        </pc:picChg>
        <pc:picChg chg="mod">
          <ac:chgData name="Adenilson FF" userId="b7f158e6620fb61c" providerId="LiveId" clId="{14328595-7A3C-4742-91EC-E07B7866FFFD}" dt="2023-07-01T00:07:46.015" v="221"/>
          <ac:picMkLst>
            <pc:docMk/>
            <pc:sldMk cId="0" sldId="266"/>
            <ac:picMk id="10" creationId="{23C5283E-322D-1B09-07BC-FC34DABC0984}"/>
          </ac:picMkLst>
        </pc:picChg>
      </pc:sldChg>
      <pc:sldChg chg="addSp delSp modSp mod chgLayout">
        <pc:chgData name="Adenilson FF" userId="b7f158e6620fb61c" providerId="LiveId" clId="{14328595-7A3C-4742-91EC-E07B7866FFFD}" dt="2023-07-01T00:37:50.591" v="364" actId="478"/>
        <pc:sldMkLst>
          <pc:docMk/>
          <pc:sldMk cId="0" sldId="267"/>
        </pc:sldMkLst>
        <pc:spChg chg="del mod">
          <ac:chgData name="Adenilson FF" userId="b7f158e6620fb61c" providerId="LiveId" clId="{14328595-7A3C-4742-91EC-E07B7866FFFD}" dt="2023-07-01T00:25:16.232" v="318" actId="478"/>
          <ac:spMkLst>
            <pc:docMk/>
            <pc:sldMk cId="0" sldId="267"/>
            <ac:spMk id="2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2:27.517" v="160" actId="478"/>
          <ac:spMkLst>
            <pc:docMk/>
            <pc:sldMk cId="0" sldId="267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25:13.417" v="317" actId="478"/>
          <ac:spMkLst>
            <pc:docMk/>
            <pc:sldMk cId="0" sldId="267"/>
            <ac:spMk id="4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2:25.399" v="159" actId="478"/>
          <ac:spMkLst>
            <pc:docMk/>
            <pc:sldMk cId="0" sldId="267"/>
            <ac:spMk id="5" creationId="{4D4B77E5-0A46-0B5E-3AAE-FDBAC8CD980F}"/>
          </ac:spMkLst>
        </pc:spChg>
        <pc:spChg chg="del mod">
          <ac:chgData name="Adenilson FF" userId="b7f158e6620fb61c" providerId="LiveId" clId="{14328595-7A3C-4742-91EC-E07B7866FFFD}" dt="2023-07-01T00:37:50.591" v="364" actId="478"/>
          <ac:spMkLst>
            <pc:docMk/>
            <pc:sldMk cId="0" sldId="267"/>
            <ac:spMk id="9" creationId="{6FA57D79-D375-57FD-2E23-8DB36D0634C2}"/>
          </ac:spMkLst>
        </pc:spChg>
        <pc:spChg chg="add mod">
          <ac:chgData name="Adenilson FF" userId="b7f158e6620fb61c" providerId="LiveId" clId="{14328595-7A3C-4742-91EC-E07B7866FFFD}" dt="2023-07-01T00:25:52.027" v="324" actId="14100"/>
          <ac:spMkLst>
            <pc:docMk/>
            <pc:sldMk cId="0" sldId="267"/>
            <ac:spMk id="11" creationId="{B1E8B6A1-0B88-7876-973C-CBB435F4301A}"/>
          </ac:spMkLst>
        </pc:spChg>
        <pc:grpChg chg="add mod ord">
          <ac:chgData name="Adenilson FF" userId="b7f158e6620fb61c" providerId="LiveId" clId="{14328595-7A3C-4742-91EC-E07B7866FFFD}" dt="2023-07-01T00:11:05.454" v="266" actId="167"/>
          <ac:grpSpMkLst>
            <pc:docMk/>
            <pc:sldMk cId="0" sldId="267"/>
            <ac:grpSpMk id="6" creationId="{FE43EA52-7067-EC3D-C6F6-EDE63EF52631}"/>
          </ac:grpSpMkLst>
        </pc:grpChg>
        <pc:picChg chg="mod">
          <ac:chgData name="Adenilson FF" userId="b7f158e6620fb61c" providerId="LiveId" clId="{14328595-7A3C-4742-91EC-E07B7866FFFD}" dt="2023-07-01T00:07:47.039" v="222"/>
          <ac:picMkLst>
            <pc:docMk/>
            <pc:sldMk cId="0" sldId="267"/>
            <ac:picMk id="7" creationId="{B7CCD7CD-EAE4-A5E6-BB4A-A0A44BDC7774}"/>
          </ac:picMkLst>
        </pc:picChg>
        <pc:picChg chg="mod">
          <ac:chgData name="Adenilson FF" userId="b7f158e6620fb61c" providerId="LiveId" clId="{14328595-7A3C-4742-91EC-E07B7866FFFD}" dt="2023-07-01T00:07:47.039" v="222"/>
          <ac:picMkLst>
            <pc:docMk/>
            <pc:sldMk cId="0" sldId="267"/>
            <ac:picMk id="8" creationId="{A394B790-7A13-E8ED-4099-B462612CA639}"/>
          </ac:picMkLst>
        </pc:picChg>
        <pc:picChg chg="mod">
          <ac:chgData name="Adenilson FF" userId="b7f158e6620fb61c" providerId="LiveId" clId="{14328595-7A3C-4742-91EC-E07B7866FFFD}" dt="2023-07-01T00:07:47.039" v="222"/>
          <ac:picMkLst>
            <pc:docMk/>
            <pc:sldMk cId="0" sldId="267"/>
            <ac:picMk id="10" creationId="{D1FC53E0-391E-0DDB-1B26-3CE5AA9B590B}"/>
          </ac:picMkLst>
        </pc:picChg>
        <pc:picChg chg="add mod">
          <ac:chgData name="Adenilson FF" userId="b7f158e6620fb61c" providerId="LiveId" clId="{14328595-7A3C-4742-91EC-E07B7866FFFD}" dt="2023-07-01T00:35:35.698" v="342" actId="14100"/>
          <ac:picMkLst>
            <pc:docMk/>
            <pc:sldMk cId="0" sldId="267"/>
            <ac:picMk id="13" creationId="{8D0DCE9E-2AF0-6A4C-2D14-DF740ED78F97}"/>
          </ac:picMkLst>
        </pc:picChg>
        <pc:picChg chg="add mod">
          <ac:chgData name="Adenilson FF" userId="b7f158e6620fb61c" providerId="LiveId" clId="{14328595-7A3C-4742-91EC-E07B7866FFFD}" dt="2023-07-01T00:35:46.079" v="344" actId="1076"/>
          <ac:picMkLst>
            <pc:docMk/>
            <pc:sldMk cId="0" sldId="267"/>
            <ac:picMk id="15" creationId="{BC0878AD-D1EB-ACA5-9205-F11BAC9CB769}"/>
          </ac:picMkLst>
        </pc:picChg>
      </pc:sldChg>
      <pc:sldChg chg="addSp delSp modSp mod chgLayout">
        <pc:chgData name="Adenilson FF" userId="b7f158e6620fb61c" providerId="LiveId" clId="{14328595-7A3C-4742-91EC-E07B7866FFFD}" dt="2023-07-01T00:38:21.728" v="366" actId="478"/>
        <pc:sldMkLst>
          <pc:docMk/>
          <pc:sldMk cId="0" sldId="268"/>
        </pc:sldMkLst>
        <pc:spChg chg="del">
          <ac:chgData name="Adenilson FF" userId="b7f158e6620fb61c" providerId="LiveId" clId="{14328595-7A3C-4742-91EC-E07B7866FFFD}" dt="2023-07-01T00:25:35.839" v="321" actId="21"/>
          <ac:spMkLst>
            <pc:docMk/>
            <pc:sldMk cId="0" sldId="268"/>
            <ac:spMk id="2" creationId="{00000000-0000-0000-0000-000000000000}"/>
          </ac:spMkLst>
        </pc:spChg>
        <pc:spChg chg="add del mod">
          <ac:chgData name="Adenilson FF" userId="b7f158e6620fb61c" providerId="LiveId" clId="{14328595-7A3C-4742-91EC-E07B7866FFFD}" dt="2023-07-01T00:37:06.327" v="360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36:54.499" v="357" actId="14100"/>
          <ac:spMkLst>
            <pc:docMk/>
            <pc:sldMk cId="0" sldId="268"/>
            <ac:spMk id="4" creationId="{00000000-0000-0000-0000-000000000000}"/>
          </ac:spMkLst>
        </pc:spChg>
        <pc:spChg chg="add del mod ord">
          <ac:chgData name="Adenilson FF" userId="b7f158e6620fb61c" providerId="LiveId" clId="{14328595-7A3C-4742-91EC-E07B7866FFFD}" dt="2023-07-01T00:02:43.777" v="162" actId="478"/>
          <ac:spMkLst>
            <pc:docMk/>
            <pc:sldMk cId="0" sldId="268"/>
            <ac:spMk id="5" creationId="{0D1B97FB-D76E-89DF-B94D-8EA211A343FA}"/>
          </ac:spMkLst>
        </pc:spChg>
        <pc:spChg chg="del mod">
          <ac:chgData name="Adenilson FF" userId="b7f158e6620fb61c" providerId="LiveId" clId="{14328595-7A3C-4742-91EC-E07B7866FFFD}" dt="2023-07-01T00:38:21.728" v="366" actId="478"/>
          <ac:spMkLst>
            <pc:docMk/>
            <pc:sldMk cId="0" sldId="268"/>
            <ac:spMk id="9" creationId="{E44AEED8-BC33-0670-FFBA-263E25A1D425}"/>
          </ac:spMkLst>
        </pc:spChg>
        <pc:grpChg chg="add mod ord">
          <ac:chgData name="Adenilson FF" userId="b7f158e6620fb61c" providerId="LiveId" clId="{14328595-7A3C-4742-91EC-E07B7866FFFD}" dt="2023-07-01T00:11:00.922" v="265" actId="167"/>
          <ac:grpSpMkLst>
            <pc:docMk/>
            <pc:sldMk cId="0" sldId="268"/>
            <ac:grpSpMk id="6" creationId="{B77296B2-8F1D-C1AC-8D90-702D4E317219}"/>
          </ac:grpSpMkLst>
        </pc:grpChg>
        <pc:picChg chg="mod">
          <ac:chgData name="Adenilson FF" userId="b7f158e6620fb61c" providerId="LiveId" clId="{14328595-7A3C-4742-91EC-E07B7866FFFD}" dt="2023-07-01T00:07:48.334" v="223"/>
          <ac:picMkLst>
            <pc:docMk/>
            <pc:sldMk cId="0" sldId="268"/>
            <ac:picMk id="7" creationId="{41A77A5D-9F47-686A-915B-4DD8345FF392}"/>
          </ac:picMkLst>
        </pc:picChg>
        <pc:picChg chg="mod">
          <ac:chgData name="Adenilson FF" userId="b7f158e6620fb61c" providerId="LiveId" clId="{14328595-7A3C-4742-91EC-E07B7866FFFD}" dt="2023-07-01T00:07:48.334" v="223"/>
          <ac:picMkLst>
            <pc:docMk/>
            <pc:sldMk cId="0" sldId="268"/>
            <ac:picMk id="8" creationId="{DF2BD4E4-11BA-6D57-7745-0CD2917B1EC5}"/>
          </ac:picMkLst>
        </pc:picChg>
        <pc:picChg chg="mod">
          <ac:chgData name="Adenilson FF" userId="b7f158e6620fb61c" providerId="LiveId" clId="{14328595-7A3C-4742-91EC-E07B7866FFFD}" dt="2023-07-01T00:07:48.334" v="223"/>
          <ac:picMkLst>
            <pc:docMk/>
            <pc:sldMk cId="0" sldId="268"/>
            <ac:picMk id="10" creationId="{FB112A9E-C4D8-44C9-475C-A3BC3E25ED98}"/>
          </ac:picMkLst>
        </pc:picChg>
      </pc:sldChg>
      <pc:sldChg chg="addSp delSp modSp mod chgLayout">
        <pc:chgData name="Adenilson FF" userId="b7f158e6620fb61c" providerId="LiveId" clId="{14328595-7A3C-4742-91EC-E07B7866FFFD}" dt="2023-07-01T00:38:32.679" v="368" actId="1076"/>
        <pc:sldMkLst>
          <pc:docMk/>
          <pc:sldMk cId="0" sldId="269"/>
        </pc:sldMkLst>
        <pc:spChg chg="mod">
          <ac:chgData name="Adenilson FF" userId="b7f158e6620fb61c" providerId="LiveId" clId="{14328595-7A3C-4742-91EC-E07B7866FFFD}" dt="2023-07-01T00:38:32.679" v="368" actId="1076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Adenilson FF" userId="b7f158e6620fb61c" providerId="LiveId" clId="{14328595-7A3C-4742-91EC-E07B7866FFFD}" dt="2023-07-01T00:38:27.783" v="367" actId="478"/>
          <ac:spMkLst>
            <pc:docMk/>
            <pc:sldMk cId="0" sldId="269"/>
            <ac:spMk id="6" creationId="{BD0449A2-1ED4-4F8B-F70B-925374CDDEB2}"/>
          </ac:spMkLst>
        </pc:spChg>
        <pc:grpChg chg="add mod ord">
          <ac:chgData name="Adenilson FF" userId="b7f158e6620fb61c" providerId="LiveId" clId="{14328595-7A3C-4742-91EC-E07B7866FFFD}" dt="2023-07-01T00:10:57.134" v="264" actId="167"/>
          <ac:grpSpMkLst>
            <pc:docMk/>
            <pc:sldMk cId="0" sldId="269"/>
            <ac:grpSpMk id="3" creationId="{845CE34D-866F-9824-E136-B47B89F5D04A}"/>
          </ac:grpSpMkLst>
        </pc:grpChg>
        <pc:picChg chg="mod">
          <ac:chgData name="Adenilson FF" userId="b7f158e6620fb61c" providerId="LiveId" clId="{14328595-7A3C-4742-91EC-E07B7866FFFD}" dt="2023-07-01T00:07:49.689" v="224"/>
          <ac:picMkLst>
            <pc:docMk/>
            <pc:sldMk cId="0" sldId="269"/>
            <ac:picMk id="4" creationId="{5496A445-542D-505E-0CCD-AB88F73C9DC0}"/>
          </ac:picMkLst>
        </pc:picChg>
        <pc:picChg chg="mod">
          <ac:chgData name="Adenilson FF" userId="b7f158e6620fb61c" providerId="LiveId" clId="{14328595-7A3C-4742-91EC-E07B7866FFFD}" dt="2023-07-01T00:07:49.689" v="224"/>
          <ac:picMkLst>
            <pc:docMk/>
            <pc:sldMk cId="0" sldId="269"/>
            <ac:picMk id="5" creationId="{BDBE7ABB-CD9C-9680-9AC8-B1DFE669EE91}"/>
          </ac:picMkLst>
        </pc:picChg>
        <pc:picChg chg="mod">
          <ac:chgData name="Adenilson FF" userId="b7f158e6620fb61c" providerId="LiveId" clId="{14328595-7A3C-4742-91EC-E07B7866FFFD}" dt="2023-07-01T00:07:49.689" v="224"/>
          <ac:picMkLst>
            <pc:docMk/>
            <pc:sldMk cId="0" sldId="269"/>
            <ac:picMk id="7" creationId="{F2F05251-3DE0-9A0D-630A-684CE13C31F5}"/>
          </ac:picMkLst>
        </pc:picChg>
      </pc:sldChg>
      <pc:sldChg chg="addSp delSp modSp mod chgLayout">
        <pc:chgData name="Adenilson FF" userId="b7f158e6620fb61c" providerId="LiveId" clId="{14328595-7A3C-4742-91EC-E07B7866FFFD}" dt="2023-07-01T00:53:00.769" v="382" actId="14100"/>
        <pc:sldMkLst>
          <pc:docMk/>
          <pc:sldMk cId="0" sldId="270"/>
        </pc:sldMkLst>
        <pc:spChg chg="del">
          <ac:chgData name="Adenilson FF" userId="b7f158e6620fb61c" providerId="LiveId" clId="{14328595-7A3C-4742-91EC-E07B7866FFFD}" dt="2023-07-01T00:02:55.162" v="165" actId="478"/>
          <ac:spMkLst>
            <pc:docMk/>
            <pc:sldMk cId="0" sldId="270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2:54.120" v="164" actId="478"/>
          <ac:spMkLst>
            <pc:docMk/>
            <pc:sldMk cId="0" sldId="270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53:00.769" v="382" actId="141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52.909" v="225"/>
          <ac:spMkLst>
            <pc:docMk/>
            <pc:sldMk cId="0" sldId="270"/>
            <ac:spMk id="9" creationId="{124C93B4-E3AB-CA6F-B8E9-D030EC3BF623}"/>
          </ac:spMkLst>
        </pc:spChg>
        <pc:grpChg chg="add mod ord">
          <ac:chgData name="Adenilson FF" userId="b7f158e6620fb61c" providerId="LiveId" clId="{14328595-7A3C-4742-91EC-E07B7866FFFD}" dt="2023-07-01T00:10:51.550" v="263" actId="167"/>
          <ac:grpSpMkLst>
            <pc:docMk/>
            <pc:sldMk cId="0" sldId="270"/>
            <ac:grpSpMk id="6" creationId="{D8108FE5-EA6C-45D2-D7CD-1C8F5BBB151D}"/>
          </ac:grpSpMkLst>
        </pc:grpChg>
        <pc:picChg chg="del">
          <ac:chgData name="Adenilson FF" userId="b7f158e6620fb61c" providerId="LiveId" clId="{14328595-7A3C-4742-91EC-E07B7866FFFD}" dt="2023-07-01T00:02:53.451" v="163" actId="478"/>
          <ac:picMkLst>
            <pc:docMk/>
            <pc:sldMk cId="0" sldId="270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52.909" v="225"/>
          <ac:picMkLst>
            <pc:docMk/>
            <pc:sldMk cId="0" sldId="270"/>
            <ac:picMk id="7" creationId="{60091B74-B29C-EFD5-DC2B-CC8DC9F6EA9D}"/>
          </ac:picMkLst>
        </pc:picChg>
        <pc:picChg chg="mod">
          <ac:chgData name="Adenilson FF" userId="b7f158e6620fb61c" providerId="LiveId" clId="{14328595-7A3C-4742-91EC-E07B7866FFFD}" dt="2023-07-01T00:07:52.909" v="225"/>
          <ac:picMkLst>
            <pc:docMk/>
            <pc:sldMk cId="0" sldId="270"/>
            <ac:picMk id="8" creationId="{5F65C906-D55B-E6AB-7A26-D8408A53F170}"/>
          </ac:picMkLst>
        </pc:picChg>
        <pc:picChg chg="mod">
          <ac:chgData name="Adenilson FF" userId="b7f158e6620fb61c" providerId="LiveId" clId="{14328595-7A3C-4742-91EC-E07B7866FFFD}" dt="2023-07-01T00:07:52.909" v="225"/>
          <ac:picMkLst>
            <pc:docMk/>
            <pc:sldMk cId="0" sldId="270"/>
            <ac:picMk id="10" creationId="{6C567579-7C58-D35C-23E6-729CDD398776}"/>
          </ac:picMkLst>
        </pc:picChg>
      </pc:sldChg>
      <pc:sldChg chg="addSp delSp modSp mod modAnim chgLayout">
        <pc:chgData name="Adenilson FF" userId="b7f158e6620fb61c" providerId="LiveId" clId="{14328595-7A3C-4742-91EC-E07B7866FFFD}" dt="2023-07-01T02:22:31.624" v="814" actId="1076"/>
        <pc:sldMkLst>
          <pc:docMk/>
          <pc:sldMk cId="0" sldId="271"/>
        </pc:sldMkLst>
        <pc:spChg chg="del">
          <ac:chgData name="Adenilson FF" userId="b7f158e6620fb61c" providerId="LiveId" clId="{14328595-7A3C-4742-91EC-E07B7866FFFD}" dt="2023-07-01T00:03:00.137" v="168" actId="478"/>
          <ac:spMkLst>
            <pc:docMk/>
            <pc:sldMk cId="0" sldId="271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2:22:24.767" v="812" actId="14100"/>
          <ac:spMkLst>
            <pc:docMk/>
            <pc:sldMk cId="0" sldId="271"/>
            <ac:spMk id="4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2:58.097" v="166" actId="478"/>
          <ac:spMkLst>
            <pc:docMk/>
            <pc:sldMk cId="0" sldId="271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47:52.467" v="372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54.110" v="226"/>
          <ac:spMkLst>
            <pc:docMk/>
            <pc:sldMk cId="0" sldId="271"/>
            <ac:spMk id="10" creationId="{337C96C6-4D1D-7AA8-BD44-6F433BD614E7}"/>
          </ac:spMkLst>
        </pc:spChg>
        <pc:grpChg chg="add mod ord">
          <ac:chgData name="Adenilson FF" userId="b7f158e6620fb61c" providerId="LiveId" clId="{14328595-7A3C-4742-91EC-E07B7866FFFD}" dt="2023-07-01T00:10:47.147" v="262" actId="167"/>
          <ac:grpSpMkLst>
            <pc:docMk/>
            <pc:sldMk cId="0" sldId="271"/>
            <ac:grpSpMk id="7" creationId="{6978CAB6-8F78-F8CD-6BF5-10F9D2AE4909}"/>
          </ac:grpSpMkLst>
        </pc:grpChg>
        <pc:picChg chg="del">
          <ac:chgData name="Adenilson FF" userId="b7f158e6620fb61c" providerId="LiveId" clId="{14328595-7A3C-4742-91EC-E07B7866FFFD}" dt="2023-07-01T00:02:58.829" v="167" actId="478"/>
          <ac:picMkLst>
            <pc:docMk/>
            <pc:sldMk cId="0" sldId="271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54.110" v="226"/>
          <ac:picMkLst>
            <pc:docMk/>
            <pc:sldMk cId="0" sldId="271"/>
            <ac:picMk id="8" creationId="{46C610BF-C43C-A7BB-830F-5E05A475A840}"/>
          </ac:picMkLst>
        </pc:picChg>
        <pc:picChg chg="mod">
          <ac:chgData name="Adenilson FF" userId="b7f158e6620fb61c" providerId="LiveId" clId="{14328595-7A3C-4742-91EC-E07B7866FFFD}" dt="2023-07-01T00:07:54.110" v="226"/>
          <ac:picMkLst>
            <pc:docMk/>
            <pc:sldMk cId="0" sldId="271"/>
            <ac:picMk id="9" creationId="{79C61AB4-7A79-E990-EC76-0E5C286175AB}"/>
          </ac:picMkLst>
        </pc:picChg>
        <pc:picChg chg="mod">
          <ac:chgData name="Adenilson FF" userId="b7f158e6620fb61c" providerId="LiveId" clId="{14328595-7A3C-4742-91EC-E07B7866FFFD}" dt="2023-07-01T00:07:54.110" v="226"/>
          <ac:picMkLst>
            <pc:docMk/>
            <pc:sldMk cId="0" sldId="271"/>
            <ac:picMk id="11" creationId="{B932FD10-BE5A-18B2-9BAE-108A58C816E4}"/>
          </ac:picMkLst>
        </pc:picChg>
        <pc:picChg chg="add mod">
          <ac:chgData name="Adenilson FF" userId="b7f158e6620fb61c" providerId="LiveId" clId="{14328595-7A3C-4742-91EC-E07B7866FFFD}" dt="2023-07-01T02:22:31.624" v="814" actId="1076"/>
          <ac:picMkLst>
            <pc:docMk/>
            <pc:sldMk cId="0" sldId="271"/>
            <ac:picMk id="12" creationId="{96E3E15D-A60E-9C64-4F36-39F04FF149CF}"/>
          </ac:picMkLst>
        </pc:picChg>
      </pc:sldChg>
      <pc:sldChg chg="addSp delSp modSp mod chgLayout">
        <pc:chgData name="Adenilson FF" userId="b7f158e6620fb61c" providerId="LiveId" clId="{14328595-7A3C-4742-91EC-E07B7866FFFD}" dt="2023-07-01T00:54:23.312" v="389" actId="1076"/>
        <pc:sldMkLst>
          <pc:docMk/>
          <pc:sldMk cId="0" sldId="272"/>
        </pc:sldMkLst>
        <pc:spChg chg="del">
          <ac:chgData name="Adenilson FF" userId="b7f158e6620fb61c" providerId="LiveId" clId="{14328595-7A3C-4742-91EC-E07B7866FFFD}" dt="2023-07-01T00:03:05.028" v="170" actId="478"/>
          <ac:spMkLst>
            <pc:docMk/>
            <pc:sldMk cId="0" sldId="272"/>
            <ac:spMk id="2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03.269" v="169" actId="478"/>
          <ac:spMkLst>
            <pc:docMk/>
            <pc:sldMk cId="0" sldId="272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54:23.312" v="389" actId="1076"/>
          <ac:spMkLst>
            <pc:docMk/>
            <pc:sldMk cId="0" sldId="272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55.210" v="227"/>
          <ac:spMkLst>
            <pc:docMk/>
            <pc:sldMk cId="0" sldId="272"/>
            <ac:spMk id="8" creationId="{1FD0D2B9-7102-F066-8FA0-0C192494BBE2}"/>
          </ac:spMkLst>
        </pc:spChg>
        <pc:grpChg chg="add mod ord">
          <ac:chgData name="Adenilson FF" userId="b7f158e6620fb61c" providerId="LiveId" clId="{14328595-7A3C-4742-91EC-E07B7866FFFD}" dt="2023-07-01T00:53:37.012" v="387" actId="1076"/>
          <ac:grpSpMkLst>
            <pc:docMk/>
            <pc:sldMk cId="0" sldId="272"/>
            <ac:grpSpMk id="5" creationId="{63BA6B07-5C92-1E8C-3A6B-55D9F7B51FBF}"/>
          </ac:grpSpMkLst>
        </pc:grpChg>
        <pc:picChg chg="mod">
          <ac:chgData name="Adenilson FF" userId="b7f158e6620fb61c" providerId="LiveId" clId="{14328595-7A3C-4742-91EC-E07B7866FFFD}" dt="2023-07-01T00:07:55.210" v="227"/>
          <ac:picMkLst>
            <pc:docMk/>
            <pc:sldMk cId="0" sldId="272"/>
            <ac:picMk id="6" creationId="{43A7889D-B4BB-F60A-5A8E-5871779CBA51}"/>
          </ac:picMkLst>
        </pc:picChg>
        <pc:picChg chg="mod">
          <ac:chgData name="Adenilson FF" userId="b7f158e6620fb61c" providerId="LiveId" clId="{14328595-7A3C-4742-91EC-E07B7866FFFD}" dt="2023-07-01T00:07:55.210" v="227"/>
          <ac:picMkLst>
            <pc:docMk/>
            <pc:sldMk cId="0" sldId="272"/>
            <ac:picMk id="7" creationId="{C8839B0A-6462-991C-1DE0-AA43329244B7}"/>
          </ac:picMkLst>
        </pc:picChg>
        <pc:picChg chg="mod">
          <ac:chgData name="Adenilson FF" userId="b7f158e6620fb61c" providerId="LiveId" clId="{14328595-7A3C-4742-91EC-E07B7866FFFD}" dt="2023-07-01T00:07:55.210" v="227"/>
          <ac:picMkLst>
            <pc:docMk/>
            <pc:sldMk cId="0" sldId="272"/>
            <ac:picMk id="9" creationId="{78F89B14-FB75-212B-101C-90EE84A7E206}"/>
          </ac:picMkLst>
        </pc:picChg>
      </pc:sldChg>
      <pc:sldChg chg="addSp delSp modSp mod chgLayout">
        <pc:chgData name="Adenilson FF" userId="b7f158e6620fb61c" providerId="LiveId" clId="{14328595-7A3C-4742-91EC-E07B7866FFFD}" dt="2023-07-01T00:58:56.762" v="390" actId="1076"/>
        <pc:sldMkLst>
          <pc:docMk/>
          <pc:sldMk cId="0" sldId="273"/>
        </pc:sldMkLst>
        <pc:spChg chg="del">
          <ac:chgData name="Adenilson FF" userId="b7f158e6620fb61c" providerId="LiveId" clId="{14328595-7A3C-4742-91EC-E07B7866FFFD}" dt="2023-07-01T00:03:10.937" v="171" actId="478"/>
          <ac:spMkLst>
            <pc:docMk/>
            <pc:sldMk cId="0" sldId="273"/>
            <ac:spMk id="2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58:56.762" v="390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56.447" v="228"/>
          <ac:spMkLst>
            <pc:docMk/>
            <pc:sldMk cId="0" sldId="273"/>
            <ac:spMk id="7" creationId="{7FD6B0D2-3224-CBDD-B732-A653DD2FD5F1}"/>
          </ac:spMkLst>
        </pc:spChg>
        <pc:grpChg chg="add mod ord">
          <ac:chgData name="Adenilson FF" userId="b7f158e6620fb61c" providerId="LiveId" clId="{14328595-7A3C-4742-91EC-E07B7866FFFD}" dt="2023-07-01T00:10:40.787" v="260" actId="167"/>
          <ac:grpSpMkLst>
            <pc:docMk/>
            <pc:sldMk cId="0" sldId="273"/>
            <ac:grpSpMk id="4" creationId="{A5C2AC7F-3B84-F917-58F0-38DDBDAABB5E}"/>
          </ac:grpSpMkLst>
        </pc:grpChg>
        <pc:picChg chg="mod">
          <ac:chgData name="Adenilson FF" userId="b7f158e6620fb61c" providerId="LiveId" clId="{14328595-7A3C-4742-91EC-E07B7866FFFD}" dt="2023-07-01T00:07:56.447" v="228"/>
          <ac:picMkLst>
            <pc:docMk/>
            <pc:sldMk cId="0" sldId="273"/>
            <ac:picMk id="5" creationId="{766B7595-D07D-86D6-CE40-88965FE6DFC4}"/>
          </ac:picMkLst>
        </pc:picChg>
        <pc:picChg chg="mod">
          <ac:chgData name="Adenilson FF" userId="b7f158e6620fb61c" providerId="LiveId" clId="{14328595-7A3C-4742-91EC-E07B7866FFFD}" dt="2023-07-01T00:07:56.447" v="228"/>
          <ac:picMkLst>
            <pc:docMk/>
            <pc:sldMk cId="0" sldId="273"/>
            <ac:picMk id="6" creationId="{D7219EFE-D5FB-8D43-9B91-D331B5EE16AF}"/>
          </ac:picMkLst>
        </pc:picChg>
        <pc:picChg chg="mod">
          <ac:chgData name="Adenilson FF" userId="b7f158e6620fb61c" providerId="LiveId" clId="{14328595-7A3C-4742-91EC-E07B7866FFFD}" dt="2023-07-01T00:07:56.447" v="228"/>
          <ac:picMkLst>
            <pc:docMk/>
            <pc:sldMk cId="0" sldId="273"/>
            <ac:picMk id="8" creationId="{ABF87431-A90B-7490-1E2A-480F0A3869AF}"/>
          </ac:picMkLst>
        </pc:picChg>
      </pc:sldChg>
      <pc:sldChg chg="addSp delSp modSp mod chgLayout">
        <pc:chgData name="Adenilson FF" userId="b7f158e6620fb61c" providerId="LiveId" clId="{14328595-7A3C-4742-91EC-E07B7866FFFD}" dt="2023-07-01T00:59:14.891" v="393" actId="1076"/>
        <pc:sldMkLst>
          <pc:docMk/>
          <pc:sldMk cId="0" sldId="274"/>
        </pc:sldMkLst>
        <pc:spChg chg="del">
          <ac:chgData name="Adenilson FF" userId="b7f158e6620fb61c" providerId="LiveId" clId="{14328595-7A3C-4742-91EC-E07B7866FFFD}" dt="2023-07-01T00:04:21.069" v="201" actId="478"/>
          <ac:spMkLst>
            <pc:docMk/>
            <pc:sldMk cId="0" sldId="274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4:20.240" v="200" actId="478"/>
          <ac:spMkLst>
            <pc:docMk/>
            <pc:sldMk cId="0" sldId="274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59:14.891" v="393" actId="1076"/>
          <ac:spMkLst>
            <pc:docMk/>
            <pc:sldMk cId="0" sldId="274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7:57.827" v="229"/>
          <ac:spMkLst>
            <pc:docMk/>
            <pc:sldMk cId="0" sldId="274"/>
            <ac:spMk id="9" creationId="{F09BCB17-06A7-94C7-8F33-7F96F8CF72F3}"/>
          </ac:spMkLst>
        </pc:spChg>
        <pc:grpChg chg="add mod ord">
          <ac:chgData name="Adenilson FF" userId="b7f158e6620fb61c" providerId="LiveId" clId="{14328595-7A3C-4742-91EC-E07B7866FFFD}" dt="2023-07-01T00:10:31.571" v="259" actId="167"/>
          <ac:grpSpMkLst>
            <pc:docMk/>
            <pc:sldMk cId="0" sldId="274"/>
            <ac:grpSpMk id="6" creationId="{4DD2FC6C-6CE6-FA57-7BDC-B45F6D9D9878}"/>
          </ac:grpSpMkLst>
        </pc:grpChg>
        <pc:picChg chg="del">
          <ac:chgData name="Adenilson FF" userId="b7f158e6620fb61c" providerId="LiveId" clId="{14328595-7A3C-4742-91EC-E07B7866FFFD}" dt="2023-07-01T00:04:19.579" v="199" actId="478"/>
          <ac:picMkLst>
            <pc:docMk/>
            <pc:sldMk cId="0" sldId="274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7:57.827" v="229"/>
          <ac:picMkLst>
            <pc:docMk/>
            <pc:sldMk cId="0" sldId="274"/>
            <ac:picMk id="7" creationId="{F04B106F-7F29-9A00-FE6D-FCA5AADD89EF}"/>
          </ac:picMkLst>
        </pc:picChg>
        <pc:picChg chg="mod">
          <ac:chgData name="Adenilson FF" userId="b7f158e6620fb61c" providerId="LiveId" clId="{14328595-7A3C-4742-91EC-E07B7866FFFD}" dt="2023-07-01T00:07:57.827" v="229"/>
          <ac:picMkLst>
            <pc:docMk/>
            <pc:sldMk cId="0" sldId="274"/>
            <ac:picMk id="8" creationId="{9D48B38E-EC4F-776A-81C5-979104D3D1A5}"/>
          </ac:picMkLst>
        </pc:picChg>
        <pc:picChg chg="mod">
          <ac:chgData name="Adenilson FF" userId="b7f158e6620fb61c" providerId="LiveId" clId="{14328595-7A3C-4742-91EC-E07B7866FFFD}" dt="2023-07-01T00:07:57.827" v="229"/>
          <ac:picMkLst>
            <pc:docMk/>
            <pc:sldMk cId="0" sldId="274"/>
            <ac:picMk id="10" creationId="{D5757394-6BD5-FCA2-A83B-20CA546F404D}"/>
          </ac:picMkLst>
        </pc:picChg>
      </pc:sldChg>
      <pc:sldChg chg="addSp delSp modSp mod chgLayout">
        <pc:chgData name="Adenilson FF" userId="b7f158e6620fb61c" providerId="LiveId" clId="{14328595-7A3C-4742-91EC-E07B7866FFFD}" dt="2023-07-01T00:59:22.817" v="394" actId="1076"/>
        <pc:sldMkLst>
          <pc:docMk/>
          <pc:sldMk cId="0" sldId="275"/>
        </pc:sldMkLst>
        <pc:spChg chg="del">
          <ac:chgData name="Adenilson FF" userId="b7f158e6620fb61c" providerId="LiveId" clId="{14328595-7A3C-4742-91EC-E07B7866FFFD}" dt="2023-07-01T00:04:13.640" v="198" actId="478"/>
          <ac:spMkLst>
            <pc:docMk/>
            <pc:sldMk cId="0" sldId="275"/>
            <ac:spMk id="2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59:22.817" v="394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04.639" v="230"/>
          <ac:spMkLst>
            <pc:docMk/>
            <pc:sldMk cId="0" sldId="275"/>
            <ac:spMk id="7" creationId="{57FB2BBC-6BEE-C05E-B45C-68718ABE2B0F}"/>
          </ac:spMkLst>
        </pc:spChg>
        <pc:grpChg chg="add mod ord">
          <ac:chgData name="Adenilson FF" userId="b7f158e6620fb61c" providerId="LiveId" clId="{14328595-7A3C-4742-91EC-E07B7866FFFD}" dt="2023-07-01T00:10:27.597" v="258" actId="167"/>
          <ac:grpSpMkLst>
            <pc:docMk/>
            <pc:sldMk cId="0" sldId="275"/>
            <ac:grpSpMk id="4" creationId="{016789F5-51FA-E7B2-BAE6-A8E3067D8B6F}"/>
          </ac:grpSpMkLst>
        </pc:grpChg>
        <pc:picChg chg="mod">
          <ac:chgData name="Adenilson FF" userId="b7f158e6620fb61c" providerId="LiveId" clId="{14328595-7A3C-4742-91EC-E07B7866FFFD}" dt="2023-07-01T00:08:04.639" v="230"/>
          <ac:picMkLst>
            <pc:docMk/>
            <pc:sldMk cId="0" sldId="275"/>
            <ac:picMk id="5" creationId="{3277859B-F309-34F6-350B-65D62FE01902}"/>
          </ac:picMkLst>
        </pc:picChg>
        <pc:picChg chg="mod">
          <ac:chgData name="Adenilson FF" userId="b7f158e6620fb61c" providerId="LiveId" clId="{14328595-7A3C-4742-91EC-E07B7866FFFD}" dt="2023-07-01T00:08:04.639" v="230"/>
          <ac:picMkLst>
            <pc:docMk/>
            <pc:sldMk cId="0" sldId="275"/>
            <ac:picMk id="6" creationId="{9F1D14F7-CB69-864E-D841-97263FB1C852}"/>
          </ac:picMkLst>
        </pc:picChg>
        <pc:picChg chg="mod">
          <ac:chgData name="Adenilson FF" userId="b7f158e6620fb61c" providerId="LiveId" clId="{14328595-7A3C-4742-91EC-E07B7866FFFD}" dt="2023-07-01T00:08:04.639" v="230"/>
          <ac:picMkLst>
            <pc:docMk/>
            <pc:sldMk cId="0" sldId="275"/>
            <ac:picMk id="8" creationId="{3D2FB2EC-BAC8-80CC-B829-4B4099E039FB}"/>
          </ac:picMkLst>
        </pc:picChg>
      </pc:sldChg>
      <pc:sldChg chg="addSp delSp modSp mod chgLayout">
        <pc:chgData name="Adenilson FF" userId="b7f158e6620fb61c" providerId="LiveId" clId="{14328595-7A3C-4742-91EC-E07B7866FFFD}" dt="2023-07-01T01:00:01.157" v="399" actId="1076"/>
        <pc:sldMkLst>
          <pc:docMk/>
          <pc:sldMk cId="0" sldId="276"/>
        </pc:sldMkLst>
        <pc:spChg chg="del">
          <ac:chgData name="Adenilson FF" userId="b7f158e6620fb61c" providerId="LiveId" clId="{14328595-7A3C-4742-91EC-E07B7866FFFD}" dt="2023-07-01T00:03:28.849" v="173" actId="478"/>
          <ac:spMkLst>
            <pc:docMk/>
            <pc:sldMk cId="0" sldId="276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27.912" v="172" actId="478"/>
          <ac:spMkLst>
            <pc:docMk/>
            <pc:sldMk cId="0" sldId="276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00:01.157" v="399" actId="1076"/>
          <ac:spMkLst>
            <pc:docMk/>
            <pc:sldMk cId="0" sldId="276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05.867" v="231"/>
          <ac:spMkLst>
            <pc:docMk/>
            <pc:sldMk cId="0" sldId="276"/>
            <ac:spMk id="9" creationId="{68BCC6DD-8413-6A88-DE50-5B8CFA18CE10}"/>
          </ac:spMkLst>
        </pc:spChg>
        <pc:grpChg chg="add mod ord">
          <ac:chgData name="Adenilson FF" userId="b7f158e6620fb61c" providerId="LiveId" clId="{14328595-7A3C-4742-91EC-E07B7866FFFD}" dt="2023-07-01T00:10:24.167" v="257" actId="167"/>
          <ac:grpSpMkLst>
            <pc:docMk/>
            <pc:sldMk cId="0" sldId="276"/>
            <ac:grpSpMk id="6" creationId="{3A536EF7-8870-3CEA-CF12-F22A50149824}"/>
          </ac:grpSpMkLst>
        </pc:grpChg>
        <pc:picChg chg="del">
          <ac:chgData name="Adenilson FF" userId="b7f158e6620fb61c" providerId="LiveId" clId="{14328595-7A3C-4742-91EC-E07B7866FFFD}" dt="2023-07-01T00:03:29.699" v="174" actId="478"/>
          <ac:picMkLst>
            <pc:docMk/>
            <pc:sldMk cId="0" sldId="276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05.867" v="231"/>
          <ac:picMkLst>
            <pc:docMk/>
            <pc:sldMk cId="0" sldId="276"/>
            <ac:picMk id="7" creationId="{9B4269AC-F407-3D72-FCF2-130E83826EBB}"/>
          </ac:picMkLst>
        </pc:picChg>
        <pc:picChg chg="mod">
          <ac:chgData name="Adenilson FF" userId="b7f158e6620fb61c" providerId="LiveId" clId="{14328595-7A3C-4742-91EC-E07B7866FFFD}" dt="2023-07-01T00:08:05.867" v="231"/>
          <ac:picMkLst>
            <pc:docMk/>
            <pc:sldMk cId="0" sldId="276"/>
            <ac:picMk id="8" creationId="{7D0EDDA5-CFFF-9510-8F8A-D49E3848069B}"/>
          </ac:picMkLst>
        </pc:picChg>
        <pc:picChg chg="mod">
          <ac:chgData name="Adenilson FF" userId="b7f158e6620fb61c" providerId="LiveId" clId="{14328595-7A3C-4742-91EC-E07B7866FFFD}" dt="2023-07-01T00:08:05.867" v="231"/>
          <ac:picMkLst>
            <pc:docMk/>
            <pc:sldMk cId="0" sldId="276"/>
            <ac:picMk id="10" creationId="{3EFEA028-68DC-9F04-342A-FCCA0A88267F}"/>
          </ac:picMkLst>
        </pc:picChg>
      </pc:sldChg>
      <pc:sldChg chg="addSp delSp modSp mod chgLayout">
        <pc:chgData name="Adenilson FF" userId="b7f158e6620fb61c" providerId="LiveId" clId="{14328595-7A3C-4742-91EC-E07B7866FFFD}" dt="2023-07-01T01:49:23.882" v="546" actId="6549"/>
        <pc:sldMkLst>
          <pc:docMk/>
          <pc:sldMk cId="0" sldId="277"/>
        </pc:sldMkLst>
        <pc:spChg chg="del">
          <ac:chgData name="Adenilson FF" userId="b7f158e6620fb61c" providerId="LiveId" clId="{14328595-7A3C-4742-91EC-E07B7866FFFD}" dt="2023-07-01T00:04:09.150" v="196" actId="478"/>
          <ac:spMkLst>
            <pc:docMk/>
            <pc:sldMk cId="0" sldId="277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10:35.439" v="416" actId="1076"/>
          <ac:spMkLst>
            <pc:docMk/>
            <pc:sldMk cId="0" sldId="277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49:23.882" v="546" actId="6549"/>
          <ac:spMkLst>
            <pc:docMk/>
            <pc:sldMk cId="0" sldId="277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07.250" v="232"/>
          <ac:spMkLst>
            <pc:docMk/>
            <pc:sldMk cId="0" sldId="277"/>
            <ac:spMk id="9" creationId="{1B70E0D7-44B3-7BC4-E165-2F76D8746CDA}"/>
          </ac:spMkLst>
        </pc:spChg>
        <pc:grpChg chg="add mod ord">
          <ac:chgData name="Adenilson FF" userId="b7f158e6620fb61c" providerId="LiveId" clId="{14328595-7A3C-4742-91EC-E07B7866FFFD}" dt="2023-07-01T00:10:19.069" v="256" actId="167"/>
          <ac:grpSpMkLst>
            <pc:docMk/>
            <pc:sldMk cId="0" sldId="277"/>
            <ac:grpSpMk id="6" creationId="{E1C63D57-5F47-E9E7-6BFD-9A79506AAE52}"/>
          </ac:grpSpMkLst>
        </pc:grpChg>
        <pc:picChg chg="del">
          <ac:chgData name="Adenilson FF" userId="b7f158e6620fb61c" providerId="LiveId" clId="{14328595-7A3C-4742-91EC-E07B7866FFFD}" dt="2023-07-01T00:04:09.719" v="197" actId="478"/>
          <ac:picMkLst>
            <pc:docMk/>
            <pc:sldMk cId="0" sldId="277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07.250" v="232"/>
          <ac:picMkLst>
            <pc:docMk/>
            <pc:sldMk cId="0" sldId="277"/>
            <ac:picMk id="7" creationId="{2C31A7A9-38C6-8AEB-9C0D-AAE3DCE6833B}"/>
          </ac:picMkLst>
        </pc:picChg>
        <pc:picChg chg="mod">
          <ac:chgData name="Adenilson FF" userId="b7f158e6620fb61c" providerId="LiveId" clId="{14328595-7A3C-4742-91EC-E07B7866FFFD}" dt="2023-07-01T00:08:07.250" v="232"/>
          <ac:picMkLst>
            <pc:docMk/>
            <pc:sldMk cId="0" sldId="277"/>
            <ac:picMk id="8" creationId="{C43FE9F2-04D2-2796-E5F6-DEBD94271958}"/>
          </ac:picMkLst>
        </pc:picChg>
        <pc:picChg chg="mod">
          <ac:chgData name="Adenilson FF" userId="b7f158e6620fb61c" providerId="LiveId" clId="{14328595-7A3C-4742-91EC-E07B7866FFFD}" dt="2023-07-01T00:08:07.250" v="232"/>
          <ac:picMkLst>
            <pc:docMk/>
            <pc:sldMk cId="0" sldId="277"/>
            <ac:picMk id="10" creationId="{D71C9220-BDF5-C4C4-D0EA-ABBD32DF7D40}"/>
          </ac:picMkLst>
        </pc:picChg>
        <pc:picChg chg="add mod">
          <ac:chgData name="Adenilson FF" userId="b7f158e6620fb61c" providerId="LiveId" clId="{14328595-7A3C-4742-91EC-E07B7866FFFD}" dt="2023-07-01T01:12:26.504" v="428" actId="1076"/>
          <ac:picMkLst>
            <pc:docMk/>
            <pc:sldMk cId="0" sldId="277"/>
            <ac:picMk id="12" creationId="{D7226CCA-4EF1-2606-4D20-69016B2592FB}"/>
          </ac:picMkLst>
        </pc:picChg>
      </pc:sldChg>
      <pc:sldChg chg="addSp delSp modSp mod chgLayout">
        <pc:chgData name="Adenilson FF" userId="b7f158e6620fb61c" providerId="LiveId" clId="{14328595-7A3C-4742-91EC-E07B7866FFFD}" dt="2023-07-01T01:03:07.797" v="404" actId="14100"/>
        <pc:sldMkLst>
          <pc:docMk/>
          <pc:sldMk cId="0" sldId="278"/>
        </pc:sldMkLst>
        <pc:spChg chg="del">
          <ac:chgData name="Adenilson FF" userId="b7f158e6620fb61c" providerId="LiveId" clId="{14328595-7A3C-4742-91EC-E07B7866FFFD}" dt="2023-07-01T00:04:05.058" v="195" actId="478"/>
          <ac:spMkLst>
            <pc:docMk/>
            <pc:sldMk cId="0" sldId="278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4:03.360" v="193" actId="478"/>
          <ac:spMkLst>
            <pc:docMk/>
            <pc:sldMk cId="0" sldId="278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03:07.797" v="404" actId="14100"/>
          <ac:spMkLst>
            <pc:docMk/>
            <pc:sldMk cId="0" sldId="278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08.720" v="233"/>
          <ac:spMkLst>
            <pc:docMk/>
            <pc:sldMk cId="0" sldId="278"/>
            <ac:spMk id="9" creationId="{A56B553B-BA7E-BC4E-EA07-EDE021518D2A}"/>
          </ac:spMkLst>
        </pc:spChg>
        <pc:grpChg chg="add mod ord">
          <ac:chgData name="Adenilson FF" userId="b7f158e6620fb61c" providerId="LiveId" clId="{14328595-7A3C-4742-91EC-E07B7866FFFD}" dt="2023-07-01T00:10:15.601" v="255" actId="167"/>
          <ac:grpSpMkLst>
            <pc:docMk/>
            <pc:sldMk cId="0" sldId="278"/>
            <ac:grpSpMk id="6" creationId="{38642534-A746-BE60-96A2-9D1099CB98DA}"/>
          </ac:grpSpMkLst>
        </pc:grpChg>
        <pc:picChg chg="del">
          <ac:chgData name="Adenilson FF" userId="b7f158e6620fb61c" providerId="LiveId" clId="{14328595-7A3C-4742-91EC-E07B7866FFFD}" dt="2023-07-01T00:04:04.085" v="194" actId="478"/>
          <ac:picMkLst>
            <pc:docMk/>
            <pc:sldMk cId="0" sldId="278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08.720" v="233"/>
          <ac:picMkLst>
            <pc:docMk/>
            <pc:sldMk cId="0" sldId="278"/>
            <ac:picMk id="7" creationId="{32A8197B-2465-E927-FFDF-F8183448AEF2}"/>
          </ac:picMkLst>
        </pc:picChg>
        <pc:picChg chg="mod">
          <ac:chgData name="Adenilson FF" userId="b7f158e6620fb61c" providerId="LiveId" clId="{14328595-7A3C-4742-91EC-E07B7866FFFD}" dt="2023-07-01T00:08:08.720" v="233"/>
          <ac:picMkLst>
            <pc:docMk/>
            <pc:sldMk cId="0" sldId="278"/>
            <ac:picMk id="8" creationId="{B3195CF1-3DC6-15CF-B269-5AB7212B4F91}"/>
          </ac:picMkLst>
        </pc:picChg>
        <pc:picChg chg="mod">
          <ac:chgData name="Adenilson FF" userId="b7f158e6620fb61c" providerId="LiveId" clId="{14328595-7A3C-4742-91EC-E07B7866FFFD}" dt="2023-07-01T00:08:08.720" v="233"/>
          <ac:picMkLst>
            <pc:docMk/>
            <pc:sldMk cId="0" sldId="278"/>
            <ac:picMk id="10" creationId="{3F95B97C-5CF8-5E35-CAF9-7AEB87795FE3}"/>
          </ac:picMkLst>
        </pc:picChg>
      </pc:sldChg>
      <pc:sldChg chg="addSp delSp modSp mod chgLayout">
        <pc:chgData name="Adenilson FF" userId="b7f158e6620fb61c" providerId="LiveId" clId="{14328595-7A3C-4742-91EC-E07B7866FFFD}" dt="2023-07-01T01:03:29.977" v="405" actId="1076"/>
        <pc:sldMkLst>
          <pc:docMk/>
          <pc:sldMk cId="0" sldId="279"/>
        </pc:sldMkLst>
        <pc:spChg chg="del">
          <ac:chgData name="Adenilson FF" userId="b7f158e6620fb61c" providerId="LiveId" clId="{14328595-7A3C-4742-91EC-E07B7866FFFD}" dt="2023-07-01T00:04:00.877" v="192" actId="478"/>
          <ac:spMkLst>
            <pc:docMk/>
            <pc:sldMk cId="0" sldId="279"/>
            <ac:spMk id="3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03:29.977" v="405" actId="1076"/>
          <ac:spMkLst>
            <pc:docMk/>
            <pc:sldMk cId="0" sldId="279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12.024" v="234"/>
          <ac:spMkLst>
            <pc:docMk/>
            <pc:sldMk cId="0" sldId="279"/>
            <ac:spMk id="9" creationId="{E9CB9E9B-7F2C-ABA1-A75D-52CCD2341E3A}"/>
          </ac:spMkLst>
        </pc:spChg>
        <pc:grpChg chg="add mod ord">
          <ac:chgData name="Adenilson FF" userId="b7f158e6620fb61c" providerId="LiveId" clId="{14328595-7A3C-4742-91EC-E07B7866FFFD}" dt="2023-07-01T00:10:11.109" v="254" actId="167"/>
          <ac:grpSpMkLst>
            <pc:docMk/>
            <pc:sldMk cId="0" sldId="279"/>
            <ac:grpSpMk id="6" creationId="{C1595F2D-D37A-C96A-B43C-A00738B86932}"/>
          </ac:grpSpMkLst>
        </pc:grpChg>
        <pc:picChg chg="del">
          <ac:chgData name="Adenilson FF" userId="b7f158e6620fb61c" providerId="LiveId" clId="{14328595-7A3C-4742-91EC-E07B7866FFFD}" dt="2023-07-01T00:03:59.697" v="191" actId="478"/>
          <ac:picMkLst>
            <pc:docMk/>
            <pc:sldMk cId="0" sldId="279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12.024" v="234"/>
          <ac:picMkLst>
            <pc:docMk/>
            <pc:sldMk cId="0" sldId="279"/>
            <ac:picMk id="7" creationId="{6A22AA23-0969-EBD4-F4E7-53A37958580C}"/>
          </ac:picMkLst>
        </pc:picChg>
        <pc:picChg chg="mod">
          <ac:chgData name="Adenilson FF" userId="b7f158e6620fb61c" providerId="LiveId" clId="{14328595-7A3C-4742-91EC-E07B7866FFFD}" dt="2023-07-01T00:08:12.024" v="234"/>
          <ac:picMkLst>
            <pc:docMk/>
            <pc:sldMk cId="0" sldId="279"/>
            <ac:picMk id="8" creationId="{B329B36E-9964-3AD4-37F8-30D917F29688}"/>
          </ac:picMkLst>
        </pc:picChg>
        <pc:picChg chg="mod">
          <ac:chgData name="Adenilson FF" userId="b7f158e6620fb61c" providerId="LiveId" clId="{14328595-7A3C-4742-91EC-E07B7866FFFD}" dt="2023-07-01T00:08:12.024" v="234"/>
          <ac:picMkLst>
            <pc:docMk/>
            <pc:sldMk cId="0" sldId="279"/>
            <ac:picMk id="10" creationId="{E4BC45C5-DD85-378D-5401-76CC1BAA4137}"/>
          </ac:picMkLst>
        </pc:picChg>
      </pc:sldChg>
      <pc:sldChg chg="addSp delSp modSp del mod chgLayout">
        <pc:chgData name="Adenilson FF" userId="b7f158e6620fb61c" providerId="LiveId" clId="{14328595-7A3C-4742-91EC-E07B7866FFFD}" dt="2023-07-01T01:57:57.245" v="754" actId="2696"/>
        <pc:sldMkLst>
          <pc:docMk/>
          <pc:sldMk cId="0" sldId="280"/>
        </pc:sldMkLst>
        <pc:spChg chg="del">
          <ac:chgData name="Adenilson FF" userId="b7f158e6620fb61c" providerId="LiveId" clId="{14328595-7A3C-4742-91EC-E07B7866FFFD}" dt="2023-07-01T00:03:55.687" v="189" actId="478"/>
          <ac:spMkLst>
            <pc:docMk/>
            <pc:sldMk cId="0" sldId="280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54.154" v="187" actId="478"/>
          <ac:spMkLst>
            <pc:docMk/>
            <pc:sldMk cId="0" sldId="280"/>
            <ac:spMk id="4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56.547" v="190" actId="478"/>
          <ac:spMkLst>
            <pc:docMk/>
            <pc:sldMk cId="0" sldId="280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57:50.981" v="753" actId="6549"/>
          <ac:spMkLst>
            <pc:docMk/>
            <pc:sldMk cId="0" sldId="280"/>
            <ac:spMk id="6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13.329" v="235"/>
          <ac:spMkLst>
            <pc:docMk/>
            <pc:sldMk cId="0" sldId="280"/>
            <ac:spMk id="10" creationId="{12170C26-8C73-D32E-24CB-67648BDC4474}"/>
          </ac:spMkLst>
        </pc:spChg>
        <pc:grpChg chg="add mod ord">
          <ac:chgData name="Adenilson FF" userId="b7f158e6620fb61c" providerId="LiveId" clId="{14328595-7A3C-4742-91EC-E07B7866FFFD}" dt="2023-07-01T00:10:05.976" v="253" actId="167"/>
          <ac:grpSpMkLst>
            <pc:docMk/>
            <pc:sldMk cId="0" sldId="280"/>
            <ac:grpSpMk id="7" creationId="{0C9523A3-4084-7D8E-7C71-81948493E2E2}"/>
          </ac:grpSpMkLst>
        </pc:grpChg>
        <pc:picChg chg="del">
          <ac:chgData name="Adenilson FF" userId="b7f158e6620fb61c" providerId="LiveId" clId="{14328595-7A3C-4742-91EC-E07B7866FFFD}" dt="2023-07-01T00:03:54.732" v="188" actId="478"/>
          <ac:picMkLst>
            <pc:docMk/>
            <pc:sldMk cId="0" sldId="280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13.329" v="235"/>
          <ac:picMkLst>
            <pc:docMk/>
            <pc:sldMk cId="0" sldId="280"/>
            <ac:picMk id="8" creationId="{2EB93301-86BF-C0A5-2F3F-D0BD79CC7814}"/>
          </ac:picMkLst>
        </pc:picChg>
        <pc:picChg chg="mod">
          <ac:chgData name="Adenilson FF" userId="b7f158e6620fb61c" providerId="LiveId" clId="{14328595-7A3C-4742-91EC-E07B7866FFFD}" dt="2023-07-01T00:08:13.329" v="235"/>
          <ac:picMkLst>
            <pc:docMk/>
            <pc:sldMk cId="0" sldId="280"/>
            <ac:picMk id="9" creationId="{F23D0F8B-AC80-FF00-916E-11BD15DFCB4D}"/>
          </ac:picMkLst>
        </pc:picChg>
        <pc:picChg chg="mod">
          <ac:chgData name="Adenilson FF" userId="b7f158e6620fb61c" providerId="LiveId" clId="{14328595-7A3C-4742-91EC-E07B7866FFFD}" dt="2023-07-01T00:08:13.329" v="235"/>
          <ac:picMkLst>
            <pc:docMk/>
            <pc:sldMk cId="0" sldId="280"/>
            <ac:picMk id="11" creationId="{71953BA1-C4FB-1E2C-72FB-03A2B23D34B8}"/>
          </ac:picMkLst>
        </pc:picChg>
      </pc:sldChg>
      <pc:sldChg chg="addSp delSp modSp mod chgLayout">
        <pc:chgData name="Adenilson FF" userId="b7f158e6620fb61c" providerId="LiveId" clId="{14328595-7A3C-4742-91EC-E07B7866FFFD}" dt="2023-07-01T01:58:30.146" v="759" actId="20577"/>
        <pc:sldMkLst>
          <pc:docMk/>
          <pc:sldMk cId="0" sldId="281"/>
        </pc:sldMkLst>
        <pc:spChg chg="del">
          <ac:chgData name="Adenilson FF" userId="b7f158e6620fb61c" providerId="LiveId" clId="{14328595-7A3C-4742-91EC-E07B7866FFFD}" dt="2023-07-01T00:03:51.891" v="186" actId="478"/>
          <ac:spMkLst>
            <pc:docMk/>
            <pc:sldMk cId="0" sldId="281"/>
            <ac:spMk id="5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49.370" v="184" actId="478"/>
          <ac:spMkLst>
            <pc:docMk/>
            <pc:sldMk cId="0" sldId="281"/>
            <ac:spMk id="6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58:30.146" v="759" actId="20577"/>
          <ac:spMkLst>
            <pc:docMk/>
            <pc:sldMk cId="0" sldId="281"/>
            <ac:spMk id="7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14.767" v="236"/>
          <ac:spMkLst>
            <pc:docMk/>
            <pc:sldMk cId="0" sldId="281"/>
            <ac:spMk id="11" creationId="{8D1AF054-AECD-0BA4-46AC-B2C8DBC70FA3}"/>
          </ac:spMkLst>
        </pc:spChg>
        <pc:grpChg chg="mod">
          <ac:chgData name="Adenilson FF" userId="b7f158e6620fb61c" providerId="LiveId" clId="{14328595-7A3C-4742-91EC-E07B7866FFFD}" dt="2023-07-01T01:15:20.414" v="442" actId="1076"/>
          <ac:grpSpMkLst>
            <pc:docMk/>
            <pc:sldMk cId="0" sldId="281"/>
            <ac:grpSpMk id="3" creationId="{00000000-0000-0000-0000-000000000000}"/>
          </ac:grpSpMkLst>
        </pc:grpChg>
        <pc:grpChg chg="add mod ord">
          <ac:chgData name="Adenilson FF" userId="b7f158e6620fb61c" providerId="LiveId" clId="{14328595-7A3C-4742-91EC-E07B7866FFFD}" dt="2023-07-01T01:58:27.085" v="758" actId="1076"/>
          <ac:grpSpMkLst>
            <pc:docMk/>
            <pc:sldMk cId="0" sldId="281"/>
            <ac:grpSpMk id="8" creationId="{B836441B-3F55-7479-390F-EA508F09623D}"/>
          </ac:grpSpMkLst>
        </pc:grpChg>
        <pc:picChg chg="del">
          <ac:chgData name="Adenilson FF" userId="b7f158e6620fb61c" providerId="LiveId" clId="{14328595-7A3C-4742-91EC-E07B7866FFFD}" dt="2023-07-01T00:03:49.958" v="185" actId="478"/>
          <ac:picMkLst>
            <pc:docMk/>
            <pc:sldMk cId="0" sldId="281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14.767" v="236"/>
          <ac:picMkLst>
            <pc:docMk/>
            <pc:sldMk cId="0" sldId="281"/>
            <ac:picMk id="9" creationId="{BD391DEA-50E1-9037-4B81-EA7D6C9D9ABB}"/>
          </ac:picMkLst>
        </pc:picChg>
        <pc:picChg chg="mod">
          <ac:chgData name="Adenilson FF" userId="b7f158e6620fb61c" providerId="LiveId" clId="{14328595-7A3C-4742-91EC-E07B7866FFFD}" dt="2023-07-01T00:08:14.767" v="236"/>
          <ac:picMkLst>
            <pc:docMk/>
            <pc:sldMk cId="0" sldId="281"/>
            <ac:picMk id="10" creationId="{52BD41F4-5A3B-A7DF-2F2B-9EF30A58F545}"/>
          </ac:picMkLst>
        </pc:picChg>
        <pc:picChg chg="mod">
          <ac:chgData name="Adenilson FF" userId="b7f158e6620fb61c" providerId="LiveId" clId="{14328595-7A3C-4742-91EC-E07B7866FFFD}" dt="2023-07-01T00:08:14.767" v="236"/>
          <ac:picMkLst>
            <pc:docMk/>
            <pc:sldMk cId="0" sldId="281"/>
            <ac:picMk id="12" creationId="{7485B9F9-FCD4-4548-BCE5-38E77B48DC19}"/>
          </ac:picMkLst>
        </pc:picChg>
      </pc:sldChg>
      <pc:sldChg chg="addSp delSp modSp mod chgLayout">
        <pc:chgData name="Adenilson FF" userId="b7f158e6620fb61c" providerId="LiveId" clId="{14328595-7A3C-4742-91EC-E07B7866FFFD}" dt="2023-07-01T01:14:53.293" v="441" actId="1076"/>
        <pc:sldMkLst>
          <pc:docMk/>
          <pc:sldMk cId="0" sldId="282"/>
        </pc:sldMkLst>
        <pc:spChg chg="del">
          <ac:chgData name="Adenilson FF" userId="b7f158e6620fb61c" providerId="LiveId" clId="{14328595-7A3C-4742-91EC-E07B7866FFFD}" dt="2023-07-01T00:03:46.518" v="183" actId="478"/>
          <ac:spMkLst>
            <pc:docMk/>
            <pc:sldMk cId="0" sldId="282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44.719" v="181" actId="478"/>
          <ac:spMkLst>
            <pc:docMk/>
            <pc:sldMk cId="0" sldId="282"/>
            <ac:spMk id="4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14:53.293" v="441" actId="1076"/>
          <ac:spMkLst>
            <pc:docMk/>
            <pc:sldMk cId="0" sldId="282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16.360" v="237"/>
          <ac:spMkLst>
            <pc:docMk/>
            <pc:sldMk cId="0" sldId="282"/>
            <ac:spMk id="9" creationId="{3E2E71C6-5D04-2BF7-19B0-A8718C84382D}"/>
          </ac:spMkLst>
        </pc:spChg>
        <pc:grpChg chg="add mod ord">
          <ac:chgData name="Adenilson FF" userId="b7f158e6620fb61c" providerId="LiveId" clId="{14328595-7A3C-4742-91EC-E07B7866FFFD}" dt="2023-07-01T01:14:46.412" v="440" actId="1076"/>
          <ac:grpSpMkLst>
            <pc:docMk/>
            <pc:sldMk cId="0" sldId="282"/>
            <ac:grpSpMk id="6" creationId="{9BF8A46A-59F5-0AB6-5E93-D6361300C36F}"/>
          </ac:grpSpMkLst>
        </pc:grpChg>
        <pc:picChg chg="del">
          <ac:chgData name="Adenilson FF" userId="b7f158e6620fb61c" providerId="LiveId" clId="{14328595-7A3C-4742-91EC-E07B7866FFFD}" dt="2023-07-01T00:03:45.591" v="182" actId="478"/>
          <ac:picMkLst>
            <pc:docMk/>
            <pc:sldMk cId="0" sldId="282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16.360" v="237"/>
          <ac:picMkLst>
            <pc:docMk/>
            <pc:sldMk cId="0" sldId="282"/>
            <ac:picMk id="7" creationId="{D01ACA58-58D1-CFEB-39BE-779AA0FC826E}"/>
          </ac:picMkLst>
        </pc:picChg>
        <pc:picChg chg="mod">
          <ac:chgData name="Adenilson FF" userId="b7f158e6620fb61c" providerId="LiveId" clId="{14328595-7A3C-4742-91EC-E07B7866FFFD}" dt="2023-07-01T00:08:16.360" v="237"/>
          <ac:picMkLst>
            <pc:docMk/>
            <pc:sldMk cId="0" sldId="282"/>
            <ac:picMk id="8" creationId="{F5011578-51C5-8B67-4DE6-79981CB80A8C}"/>
          </ac:picMkLst>
        </pc:picChg>
        <pc:picChg chg="mod">
          <ac:chgData name="Adenilson FF" userId="b7f158e6620fb61c" providerId="LiveId" clId="{14328595-7A3C-4742-91EC-E07B7866FFFD}" dt="2023-07-01T00:08:16.360" v="237"/>
          <ac:picMkLst>
            <pc:docMk/>
            <pc:sldMk cId="0" sldId="282"/>
            <ac:picMk id="10" creationId="{8CC72C27-432B-D8DB-3336-2B602EC93638}"/>
          </ac:picMkLst>
        </pc:picChg>
      </pc:sldChg>
      <pc:sldChg chg="addSp delSp modSp mod chgLayout">
        <pc:chgData name="Adenilson FF" userId="b7f158e6620fb61c" providerId="LiveId" clId="{14328595-7A3C-4742-91EC-E07B7866FFFD}" dt="2023-07-01T01:13:47.045" v="434" actId="6549"/>
        <pc:sldMkLst>
          <pc:docMk/>
          <pc:sldMk cId="0" sldId="283"/>
        </pc:sldMkLst>
        <pc:spChg chg="del">
          <ac:chgData name="Adenilson FF" userId="b7f158e6620fb61c" providerId="LiveId" clId="{14328595-7A3C-4742-91EC-E07B7866FFFD}" dt="2023-07-01T00:03:40.108" v="179" actId="478"/>
          <ac:spMkLst>
            <pc:docMk/>
            <pc:sldMk cId="0" sldId="283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13:47.045" v="434" actId="6549"/>
          <ac:spMkLst>
            <pc:docMk/>
            <pc:sldMk cId="0" sldId="283"/>
            <ac:spMk id="6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18.007" v="238"/>
          <ac:spMkLst>
            <pc:docMk/>
            <pc:sldMk cId="0" sldId="283"/>
            <ac:spMk id="11" creationId="{8F664214-E82C-FABA-D3E7-0CD6192FE417}"/>
          </ac:spMkLst>
        </pc:spChg>
        <pc:grpChg chg="mod">
          <ac:chgData name="Adenilson FF" userId="b7f158e6620fb61c" providerId="LiveId" clId="{14328595-7A3C-4742-91EC-E07B7866FFFD}" dt="2023-07-01T01:13:41.148" v="433" actId="1076"/>
          <ac:grpSpMkLst>
            <pc:docMk/>
            <pc:sldMk cId="0" sldId="283"/>
            <ac:grpSpMk id="3" creationId="{00000000-0000-0000-0000-000000000000}"/>
          </ac:grpSpMkLst>
        </pc:grpChg>
        <pc:grpChg chg="add mod ord">
          <ac:chgData name="Adenilson FF" userId="b7f158e6620fb61c" providerId="LiveId" clId="{14328595-7A3C-4742-91EC-E07B7866FFFD}" dt="2023-07-01T00:09:43.192" v="250" actId="167"/>
          <ac:grpSpMkLst>
            <pc:docMk/>
            <pc:sldMk cId="0" sldId="283"/>
            <ac:grpSpMk id="8" creationId="{AD4BF7BA-8145-E41B-5CAE-3C7B1980145B}"/>
          </ac:grpSpMkLst>
        </pc:grpChg>
        <pc:picChg chg="del">
          <ac:chgData name="Adenilson FF" userId="b7f158e6620fb61c" providerId="LiveId" clId="{14328595-7A3C-4742-91EC-E07B7866FFFD}" dt="2023-07-01T00:03:40.757" v="180" actId="478"/>
          <ac:picMkLst>
            <pc:docMk/>
            <pc:sldMk cId="0" sldId="283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18.007" v="238"/>
          <ac:picMkLst>
            <pc:docMk/>
            <pc:sldMk cId="0" sldId="283"/>
            <ac:picMk id="9" creationId="{99F2AC16-83A7-D443-EA38-90C4873DDA82}"/>
          </ac:picMkLst>
        </pc:picChg>
        <pc:picChg chg="mod">
          <ac:chgData name="Adenilson FF" userId="b7f158e6620fb61c" providerId="LiveId" clId="{14328595-7A3C-4742-91EC-E07B7866FFFD}" dt="2023-07-01T00:08:18.007" v="238"/>
          <ac:picMkLst>
            <pc:docMk/>
            <pc:sldMk cId="0" sldId="283"/>
            <ac:picMk id="10" creationId="{4D50EE54-66F1-2918-FD88-998F4CDB7FD6}"/>
          </ac:picMkLst>
        </pc:picChg>
        <pc:picChg chg="mod">
          <ac:chgData name="Adenilson FF" userId="b7f158e6620fb61c" providerId="LiveId" clId="{14328595-7A3C-4742-91EC-E07B7866FFFD}" dt="2023-07-01T00:08:18.007" v="238"/>
          <ac:picMkLst>
            <pc:docMk/>
            <pc:sldMk cId="0" sldId="283"/>
            <ac:picMk id="12" creationId="{5834DAE9-7122-9C4A-F7D3-0902E5C73E21}"/>
          </ac:picMkLst>
        </pc:picChg>
      </pc:sldChg>
      <pc:sldChg chg="addSp delSp modSp mod chgLayout">
        <pc:chgData name="Adenilson FF" userId="b7f158e6620fb61c" providerId="LiveId" clId="{14328595-7A3C-4742-91EC-E07B7866FFFD}" dt="2023-07-01T01:13:32.397" v="432" actId="1076"/>
        <pc:sldMkLst>
          <pc:docMk/>
          <pc:sldMk cId="0" sldId="284"/>
        </pc:sldMkLst>
        <pc:spChg chg="del">
          <ac:chgData name="Adenilson FF" userId="b7f158e6620fb61c" providerId="LiveId" clId="{14328595-7A3C-4742-91EC-E07B7866FFFD}" dt="2023-07-01T00:03:35.787" v="177" actId="478"/>
          <ac:spMkLst>
            <pc:docMk/>
            <pc:sldMk cId="0" sldId="284"/>
            <ac:spMk id="3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34.187" v="175" actId="478"/>
          <ac:spMkLst>
            <pc:docMk/>
            <pc:sldMk cId="0" sldId="284"/>
            <ac:spMk id="4" creationId="{00000000-0000-0000-0000-000000000000}"/>
          </ac:spMkLst>
        </pc:spChg>
        <pc:spChg chg="del">
          <ac:chgData name="Adenilson FF" userId="b7f158e6620fb61c" providerId="LiveId" clId="{14328595-7A3C-4742-91EC-E07B7866FFFD}" dt="2023-07-01T00:03:37.107" v="178" actId="478"/>
          <ac:spMkLst>
            <pc:docMk/>
            <pc:sldMk cId="0" sldId="284"/>
            <ac:spMk id="5" creationId="{00000000-0000-0000-0000-000000000000}"/>
          </ac:spMkLst>
        </pc:spChg>
        <pc:spChg chg="mod">
          <ac:chgData name="Adenilson FF" userId="b7f158e6620fb61c" providerId="LiveId" clId="{14328595-7A3C-4742-91EC-E07B7866FFFD}" dt="2023-07-01T01:13:32.397" v="432" actId="1076"/>
          <ac:spMkLst>
            <pc:docMk/>
            <pc:sldMk cId="0" sldId="284"/>
            <ac:spMk id="6" creationId="{00000000-0000-0000-0000-000000000000}"/>
          </ac:spMkLst>
        </pc:spChg>
        <pc:spChg chg="mod">
          <ac:chgData name="Adenilson FF" userId="b7f158e6620fb61c" providerId="LiveId" clId="{14328595-7A3C-4742-91EC-E07B7866FFFD}" dt="2023-07-01T00:08:22.512" v="239"/>
          <ac:spMkLst>
            <pc:docMk/>
            <pc:sldMk cId="0" sldId="284"/>
            <ac:spMk id="10" creationId="{59593861-83DF-1015-6713-ABB64A8A6416}"/>
          </ac:spMkLst>
        </pc:spChg>
        <pc:spChg chg="mod">
          <ac:chgData name="Adenilson FF" userId="b7f158e6620fb61c" providerId="LiveId" clId="{14328595-7A3C-4742-91EC-E07B7866FFFD}" dt="2023-07-01T00:08:49.959" v="248"/>
          <ac:spMkLst>
            <pc:docMk/>
            <pc:sldMk cId="0" sldId="284"/>
            <ac:spMk id="15" creationId="{730E9197-FFA3-A3F1-94AC-00DC16614207}"/>
          </ac:spMkLst>
        </pc:spChg>
        <pc:grpChg chg="add del mod">
          <ac:chgData name="Adenilson FF" userId="b7f158e6620fb61c" providerId="LiveId" clId="{14328595-7A3C-4742-91EC-E07B7866FFFD}" dt="2023-07-01T00:08:43.528" v="246"/>
          <ac:grpSpMkLst>
            <pc:docMk/>
            <pc:sldMk cId="0" sldId="284"/>
            <ac:grpSpMk id="7" creationId="{5D740FDE-7124-7914-DBAC-58E2A65F8341}"/>
          </ac:grpSpMkLst>
        </pc:grpChg>
        <pc:grpChg chg="add mod ord">
          <ac:chgData name="Adenilson FF" userId="b7f158e6620fb61c" providerId="LiveId" clId="{14328595-7A3C-4742-91EC-E07B7866FFFD}" dt="2023-07-01T00:09:39.389" v="249" actId="167"/>
          <ac:grpSpMkLst>
            <pc:docMk/>
            <pc:sldMk cId="0" sldId="284"/>
            <ac:grpSpMk id="12" creationId="{7E67C1A7-7E8D-DFD6-6D95-E01E225DEA66}"/>
          </ac:grpSpMkLst>
        </pc:grpChg>
        <pc:picChg chg="del">
          <ac:chgData name="Adenilson FF" userId="b7f158e6620fb61c" providerId="LiveId" clId="{14328595-7A3C-4742-91EC-E07B7866FFFD}" dt="2023-07-01T00:03:34.728" v="176" actId="478"/>
          <ac:picMkLst>
            <pc:docMk/>
            <pc:sldMk cId="0" sldId="284"/>
            <ac:picMk id="2" creationId="{00000000-0000-0000-0000-000000000000}"/>
          </ac:picMkLst>
        </pc:picChg>
        <pc:picChg chg="mod">
          <ac:chgData name="Adenilson FF" userId="b7f158e6620fb61c" providerId="LiveId" clId="{14328595-7A3C-4742-91EC-E07B7866FFFD}" dt="2023-07-01T00:08:22.512" v="239"/>
          <ac:picMkLst>
            <pc:docMk/>
            <pc:sldMk cId="0" sldId="284"/>
            <ac:picMk id="8" creationId="{AD046697-D38D-1842-69D9-B1F7BAED7AFE}"/>
          </ac:picMkLst>
        </pc:picChg>
        <pc:picChg chg="mod">
          <ac:chgData name="Adenilson FF" userId="b7f158e6620fb61c" providerId="LiveId" clId="{14328595-7A3C-4742-91EC-E07B7866FFFD}" dt="2023-07-01T00:08:22.512" v="239"/>
          <ac:picMkLst>
            <pc:docMk/>
            <pc:sldMk cId="0" sldId="284"/>
            <ac:picMk id="9" creationId="{FEB6BF51-22B9-E9EA-5C97-923B60DD26A6}"/>
          </ac:picMkLst>
        </pc:picChg>
        <pc:picChg chg="mod">
          <ac:chgData name="Adenilson FF" userId="b7f158e6620fb61c" providerId="LiveId" clId="{14328595-7A3C-4742-91EC-E07B7866FFFD}" dt="2023-07-01T00:08:22.512" v="239"/>
          <ac:picMkLst>
            <pc:docMk/>
            <pc:sldMk cId="0" sldId="284"/>
            <ac:picMk id="11" creationId="{7D4DF93E-30BD-C826-B3B5-4A8A7178EA51}"/>
          </ac:picMkLst>
        </pc:picChg>
        <pc:picChg chg="mod">
          <ac:chgData name="Adenilson FF" userId="b7f158e6620fb61c" providerId="LiveId" clId="{14328595-7A3C-4742-91EC-E07B7866FFFD}" dt="2023-07-01T00:08:49.959" v="248"/>
          <ac:picMkLst>
            <pc:docMk/>
            <pc:sldMk cId="0" sldId="284"/>
            <ac:picMk id="13" creationId="{45CFA639-D941-C7E1-5D15-6BFD61F63ED2}"/>
          </ac:picMkLst>
        </pc:picChg>
        <pc:picChg chg="mod">
          <ac:chgData name="Adenilson FF" userId="b7f158e6620fb61c" providerId="LiveId" clId="{14328595-7A3C-4742-91EC-E07B7866FFFD}" dt="2023-07-01T00:08:49.959" v="248"/>
          <ac:picMkLst>
            <pc:docMk/>
            <pc:sldMk cId="0" sldId="284"/>
            <ac:picMk id="14" creationId="{0E0C5AA8-0BC0-C461-B033-F1E7B107E9C8}"/>
          </ac:picMkLst>
        </pc:picChg>
        <pc:picChg chg="mod">
          <ac:chgData name="Adenilson FF" userId="b7f158e6620fb61c" providerId="LiveId" clId="{14328595-7A3C-4742-91EC-E07B7866FFFD}" dt="2023-07-01T00:08:49.959" v="248"/>
          <ac:picMkLst>
            <pc:docMk/>
            <pc:sldMk cId="0" sldId="284"/>
            <ac:picMk id="16" creationId="{5D416369-184F-0BD2-3153-624048E78C9B}"/>
          </ac:picMkLst>
        </pc:picChg>
      </pc:sldChg>
      <pc:sldChg chg="delSp modSp add del mod">
        <pc:chgData name="Adenilson FF" userId="b7f158e6620fb61c" providerId="LiveId" clId="{14328595-7A3C-4742-91EC-E07B7866FFFD}" dt="2023-06-30T23:41:12.076" v="76" actId="2696"/>
        <pc:sldMkLst>
          <pc:docMk/>
          <pc:sldMk cId="1722210649" sldId="285"/>
        </pc:sldMkLst>
        <pc:spChg chg="mod">
          <ac:chgData name="Adenilson FF" userId="b7f158e6620fb61c" providerId="LiveId" clId="{14328595-7A3C-4742-91EC-E07B7866FFFD}" dt="2023-06-30T23:39:48.893" v="70" actId="1076"/>
          <ac:spMkLst>
            <pc:docMk/>
            <pc:sldMk cId="1722210649" sldId="285"/>
            <ac:spMk id="4" creationId="{00000000-0000-0000-0000-000000000000}"/>
          </ac:spMkLst>
        </pc:spChg>
        <pc:picChg chg="del">
          <ac:chgData name="Adenilson FF" userId="b7f158e6620fb61c" providerId="LiveId" clId="{14328595-7A3C-4742-91EC-E07B7866FFFD}" dt="2023-06-30T23:38:31.830" v="65" actId="478"/>
          <ac:picMkLst>
            <pc:docMk/>
            <pc:sldMk cId="1722210649" sldId="285"/>
            <ac:picMk id="8" creationId="{57FEF960-833B-C374-B844-80397C2A03E5}"/>
          </ac:picMkLst>
        </pc:picChg>
      </pc:sldChg>
      <pc:sldChg chg="addSp delSp modSp add del mod chgLayout">
        <pc:chgData name="Adenilson FF" userId="b7f158e6620fb61c" providerId="LiveId" clId="{14328595-7A3C-4742-91EC-E07B7866FFFD}" dt="2023-07-01T00:05:14.047" v="204" actId="6264"/>
        <pc:sldMkLst>
          <pc:docMk/>
          <pc:sldMk cId="2289199879" sldId="286"/>
        </pc:sldMkLst>
        <pc:spChg chg="add del mod">
          <ac:chgData name="Adenilson FF" userId="b7f158e6620fb61c" providerId="LiveId" clId="{14328595-7A3C-4742-91EC-E07B7866FFFD}" dt="2023-06-30T23:59:43.589" v="107" actId="21"/>
          <ac:spMkLst>
            <pc:docMk/>
            <pc:sldMk cId="2289199879" sldId="286"/>
            <ac:spMk id="3" creationId="{F185424A-BCA3-DC6E-6950-1AD4ACAFCD57}"/>
          </ac:spMkLst>
        </pc:spChg>
        <pc:spChg chg="add del mod">
          <ac:chgData name="Adenilson FF" userId="b7f158e6620fb61c" providerId="LiveId" clId="{14328595-7A3C-4742-91EC-E07B7866FFFD}" dt="2023-06-30T23:59:43.589" v="107" actId="21"/>
          <ac:spMkLst>
            <pc:docMk/>
            <pc:sldMk cId="2289199879" sldId="286"/>
            <ac:spMk id="4" creationId="{16E4233F-1225-A3C5-C902-DC7A80ED9301}"/>
          </ac:spMkLst>
        </pc:spChg>
        <pc:spChg chg="add mod">
          <ac:chgData name="Adenilson FF" userId="b7f158e6620fb61c" providerId="LiveId" clId="{14328595-7A3C-4742-91EC-E07B7866FFFD}" dt="2023-06-30T23:59:47.977" v="108"/>
          <ac:spMkLst>
            <pc:docMk/>
            <pc:sldMk cId="2289199879" sldId="286"/>
            <ac:spMk id="5" creationId="{FB68C802-5224-1BE3-F183-E65C5DBB831F}"/>
          </ac:spMkLst>
        </pc:spChg>
        <pc:spChg chg="add mod">
          <ac:chgData name="Adenilson FF" userId="b7f158e6620fb61c" providerId="LiveId" clId="{14328595-7A3C-4742-91EC-E07B7866FFFD}" dt="2023-06-30T23:59:47.977" v="108"/>
          <ac:spMkLst>
            <pc:docMk/>
            <pc:sldMk cId="2289199879" sldId="286"/>
            <ac:spMk id="7" creationId="{422430EE-6681-EF2E-15B7-C0D76D7DD37A}"/>
          </ac:spMkLst>
        </pc:spChg>
      </pc:sldChg>
      <pc:sldChg chg="addSp delSp modSp add del">
        <pc:chgData name="Adenilson FF" userId="b7f158e6620fb61c" providerId="LiveId" clId="{14328595-7A3C-4742-91EC-E07B7866FFFD}" dt="2023-06-30T23:45:45.927" v="85" actId="2696"/>
        <pc:sldMkLst>
          <pc:docMk/>
          <pc:sldMk cId="3519297182" sldId="287"/>
        </pc:sldMkLst>
        <pc:spChg chg="add del mod">
          <ac:chgData name="Adenilson FF" userId="b7f158e6620fb61c" providerId="LiveId" clId="{14328595-7A3C-4742-91EC-E07B7866FFFD}" dt="2023-06-30T23:41:33.885" v="78"/>
          <ac:spMkLst>
            <pc:docMk/>
            <pc:sldMk cId="3519297182" sldId="287"/>
            <ac:spMk id="3" creationId="{382ADB66-8743-DF25-9295-4709C122A30D}"/>
          </ac:spMkLst>
        </pc:spChg>
        <pc:spChg chg="add del mod">
          <ac:chgData name="Adenilson FF" userId="b7f158e6620fb61c" providerId="LiveId" clId="{14328595-7A3C-4742-91EC-E07B7866FFFD}" dt="2023-06-30T23:41:33.885" v="78"/>
          <ac:spMkLst>
            <pc:docMk/>
            <pc:sldMk cId="3519297182" sldId="287"/>
            <ac:spMk id="4" creationId="{75BD1218-F1B7-61F9-E823-3971F5968077}"/>
          </ac:spMkLst>
        </pc:spChg>
        <pc:spChg chg="add del mod">
          <ac:chgData name="Adenilson FF" userId="b7f158e6620fb61c" providerId="LiveId" clId="{14328595-7A3C-4742-91EC-E07B7866FFFD}" dt="2023-06-30T23:41:46.181" v="80"/>
          <ac:spMkLst>
            <pc:docMk/>
            <pc:sldMk cId="3519297182" sldId="287"/>
            <ac:spMk id="5" creationId="{64F9B233-CED9-B09B-7A2B-2DEE07318E11}"/>
          </ac:spMkLst>
        </pc:spChg>
        <pc:spChg chg="add del mod">
          <ac:chgData name="Adenilson FF" userId="b7f158e6620fb61c" providerId="LiveId" clId="{14328595-7A3C-4742-91EC-E07B7866FFFD}" dt="2023-06-30T23:41:46.181" v="80"/>
          <ac:spMkLst>
            <pc:docMk/>
            <pc:sldMk cId="3519297182" sldId="287"/>
            <ac:spMk id="7" creationId="{552864B8-3908-2B21-5431-73542542C51B}"/>
          </ac:spMkLst>
        </pc:spChg>
        <pc:spChg chg="add del mod">
          <ac:chgData name="Adenilson FF" userId="b7f158e6620fb61c" providerId="LiveId" clId="{14328595-7A3C-4742-91EC-E07B7866FFFD}" dt="2023-06-30T23:42:05.927" v="84"/>
          <ac:spMkLst>
            <pc:docMk/>
            <pc:sldMk cId="3519297182" sldId="287"/>
            <ac:spMk id="8" creationId="{BA1963E1-0499-8CBB-35F5-D512B10844AE}"/>
          </ac:spMkLst>
        </pc:spChg>
        <pc:spChg chg="add del mod">
          <ac:chgData name="Adenilson FF" userId="b7f158e6620fb61c" providerId="LiveId" clId="{14328595-7A3C-4742-91EC-E07B7866FFFD}" dt="2023-06-30T23:42:05.927" v="84"/>
          <ac:spMkLst>
            <pc:docMk/>
            <pc:sldMk cId="3519297182" sldId="287"/>
            <ac:spMk id="11" creationId="{2BE9ECDE-78C1-4543-7EB2-367908B06B8F}"/>
          </ac:spMkLst>
        </pc:spChg>
      </pc:sldChg>
      <pc:sldChg chg="add del replId">
        <pc:chgData name="Adenilson FF" userId="b7f158e6620fb61c" providerId="LiveId" clId="{14328595-7A3C-4742-91EC-E07B7866FFFD}" dt="2023-06-30T23:45:45.927" v="85" actId="2696"/>
        <pc:sldMkLst>
          <pc:docMk/>
          <pc:sldMk cId="2783187434" sldId="288"/>
        </pc:sldMkLst>
      </pc:sldChg>
      <pc:sldChg chg="add del">
        <pc:chgData name="Adenilson FF" userId="b7f158e6620fb61c" providerId="LiveId" clId="{14328595-7A3C-4742-91EC-E07B7866FFFD}" dt="2023-06-30T23:45:45.927" v="85" actId="2696"/>
        <pc:sldMkLst>
          <pc:docMk/>
          <pc:sldMk cId="3664732082" sldId="289"/>
        </pc:sldMkLst>
      </pc:sldChg>
      <pc:sldChg chg="add del replId">
        <pc:chgData name="Adenilson FF" userId="b7f158e6620fb61c" providerId="LiveId" clId="{14328595-7A3C-4742-91EC-E07B7866FFFD}" dt="2023-06-30T23:45:45.927" v="85" actId="2696"/>
        <pc:sldMkLst>
          <pc:docMk/>
          <pc:sldMk cId="619982637" sldId="290"/>
        </pc:sldMkLst>
      </pc:sldChg>
      <pc:sldChg chg="add del replId">
        <pc:chgData name="Adenilson FF" userId="b7f158e6620fb61c" providerId="LiveId" clId="{14328595-7A3C-4742-91EC-E07B7866FFFD}" dt="2023-06-30T23:45:45.927" v="85" actId="2696"/>
        <pc:sldMkLst>
          <pc:docMk/>
          <pc:sldMk cId="3386792951" sldId="291"/>
        </pc:sldMkLst>
      </pc:sldChg>
      <pc:sldChg chg="add del replId">
        <pc:chgData name="Adenilson FF" userId="b7f158e6620fb61c" providerId="LiveId" clId="{14328595-7A3C-4742-91EC-E07B7866FFFD}" dt="2023-06-30T23:45:45.927" v="85" actId="2696"/>
        <pc:sldMkLst>
          <pc:docMk/>
          <pc:sldMk cId="1412033692" sldId="292"/>
        </pc:sldMkLst>
      </pc:sldChg>
      <pc:sldChg chg="add del">
        <pc:chgData name="Adenilson FF" userId="b7f158e6620fb61c" providerId="LiveId" clId="{14328595-7A3C-4742-91EC-E07B7866FFFD}" dt="2023-06-30T23:45:45.927" v="85" actId="2696"/>
        <pc:sldMkLst>
          <pc:docMk/>
          <pc:sldMk cId="1910584159" sldId="293"/>
        </pc:sldMkLst>
      </pc:sldChg>
      <pc:sldChg chg="add del replId">
        <pc:chgData name="Adenilson FF" userId="b7f158e6620fb61c" providerId="LiveId" clId="{14328595-7A3C-4742-91EC-E07B7866FFFD}" dt="2023-06-30T23:45:45.927" v="85" actId="2696"/>
        <pc:sldMkLst>
          <pc:docMk/>
          <pc:sldMk cId="975297290" sldId="294"/>
        </pc:sldMkLst>
      </pc:sldChg>
      <pc:sldChg chg="add del replId">
        <pc:chgData name="Adenilson FF" userId="b7f158e6620fb61c" providerId="LiveId" clId="{14328595-7A3C-4742-91EC-E07B7866FFFD}" dt="2023-06-30T23:45:45.927" v="85" actId="2696"/>
        <pc:sldMkLst>
          <pc:docMk/>
          <pc:sldMk cId="3503755893" sldId="295"/>
        </pc:sldMkLst>
      </pc:sldChg>
      <pc:sldChg chg="addSp delSp modSp add del mod replId">
        <pc:chgData name="Adenilson FF" userId="b7f158e6620fb61c" providerId="LiveId" clId="{14328595-7A3C-4742-91EC-E07B7866FFFD}" dt="2023-07-01T00:00:28.627" v="121" actId="2696"/>
        <pc:sldMkLst>
          <pc:docMk/>
          <pc:sldMk cId="2822207556" sldId="296"/>
        </pc:sldMkLst>
        <pc:spChg chg="add mod">
          <ac:chgData name="Adenilson FF" userId="b7f158e6620fb61c" providerId="LiveId" clId="{14328595-7A3C-4742-91EC-E07B7866FFFD}" dt="2023-06-30T23:46:24.917" v="90"/>
          <ac:spMkLst>
            <pc:docMk/>
            <pc:sldMk cId="2822207556" sldId="296"/>
            <ac:spMk id="3" creationId="{090BBA0E-3C65-C8EE-3CBD-33FA6A1BC479}"/>
          </ac:spMkLst>
        </pc:spChg>
        <pc:spChg chg="add mod">
          <ac:chgData name="Adenilson FF" userId="b7f158e6620fb61c" providerId="LiveId" clId="{14328595-7A3C-4742-91EC-E07B7866FFFD}" dt="2023-06-30T23:46:24.917" v="90"/>
          <ac:spMkLst>
            <pc:docMk/>
            <pc:sldMk cId="2822207556" sldId="296"/>
            <ac:spMk id="4" creationId="{C64ADDC7-D696-B6D7-B4ED-86B21D6919A3}"/>
          </ac:spMkLst>
        </pc:spChg>
        <pc:spChg chg="del">
          <ac:chgData name="Adenilson FF" userId="b7f158e6620fb61c" providerId="LiveId" clId="{14328595-7A3C-4742-91EC-E07B7866FFFD}" dt="2023-07-01T00:00:11.183" v="115" actId="478"/>
          <ac:spMkLst>
            <pc:docMk/>
            <pc:sldMk cId="2822207556" sldId="296"/>
            <ac:spMk id="6" creationId="{A1335A35-64CA-94F7-FF26-B8DA490C2C4D}"/>
          </ac:spMkLst>
        </pc:spChg>
        <pc:picChg chg="del">
          <ac:chgData name="Adenilson FF" userId="b7f158e6620fb61c" providerId="LiveId" clId="{14328595-7A3C-4742-91EC-E07B7866FFFD}" dt="2023-07-01T00:00:08.597" v="114" actId="478"/>
          <ac:picMkLst>
            <pc:docMk/>
            <pc:sldMk cId="2822207556" sldId="296"/>
            <ac:picMk id="2" creationId="{00000000-0000-0000-0000-000000000000}"/>
          </ac:picMkLst>
        </pc:picChg>
        <pc:picChg chg="del mod">
          <ac:chgData name="Adenilson FF" userId="b7f158e6620fb61c" providerId="LiveId" clId="{14328595-7A3C-4742-91EC-E07B7866FFFD}" dt="2023-07-01T00:00:12.239" v="117" actId="478"/>
          <ac:picMkLst>
            <pc:docMk/>
            <pc:sldMk cId="2822207556" sldId="296"/>
            <ac:picMk id="9" creationId="{F221D0AF-B807-3502-317B-AA9604A0DBDE}"/>
          </ac:picMkLst>
        </pc:picChg>
        <pc:picChg chg="del">
          <ac:chgData name="Adenilson FF" userId="b7f158e6620fb61c" providerId="LiveId" clId="{14328595-7A3C-4742-91EC-E07B7866FFFD}" dt="2023-07-01T00:00:13.348" v="118" actId="478"/>
          <ac:picMkLst>
            <pc:docMk/>
            <pc:sldMk cId="2822207556" sldId="296"/>
            <ac:picMk id="10" creationId="{C28D03EB-E5F4-E8A5-EDE0-D86DEE8A1FB6}"/>
          </ac:picMkLst>
        </pc:picChg>
      </pc:sldChg>
      <pc:sldChg chg="addSp delSp add del mod ord">
        <pc:chgData name="Adenilson FF" userId="b7f158e6620fb61c" providerId="LiveId" clId="{14328595-7A3C-4742-91EC-E07B7866FFFD}" dt="2023-07-01T00:00:39.079" v="122" actId="2696"/>
        <pc:sldMkLst>
          <pc:docMk/>
          <pc:sldMk cId="2879033485" sldId="297"/>
        </pc:sldMkLst>
        <pc:spChg chg="add del">
          <ac:chgData name="Adenilson FF" userId="b7f158e6620fb61c" providerId="LiveId" clId="{14328595-7A3C-4742-91EC-E07B7866FFFD}" dt="2023-06-30T23:47:12.208" v="100" actId="22"/>
          <ac:spMkLst>
            <pc:docMk/>
            <pc:sldMk cId="2879033485" sldId="297"/>
            <ac:spMk id="4" creationId="{3D958741-37EC-713A-D34D-234562E3D40D}"/>
          </ac:spMkLst>
        </pc:spChg>
      </pc:sldChg>
      <pc:sldChg chg="add del">
        <pc:chgData name="Adenilson FF" userId="b7f158e6620fb61c" providerId="LiveId" clId="{14328595-7A3C-4742-91EC-E07B7866FFFD}" dt="2023-07-01T00:00:39.079" v="122" actId="2696"/>
        <pc:sldMkLst>
          <pc:docMk/>
          <pc:sldMk cId="3620999436" sldId="298"/>
        </pc:sldMkLst>
      </pc:sldChg>
      <pc:sldChg chg="addSp modSp add del mod chgLayout">
        <pc:chgData name="Adenilson FF" userId="b7f158e6620fb61c" providerId="LiveId" clId="{14328595-7A3C-4742-91EC-E07B7866FFFD}" dt="2023-07-01T00:22:02.287" v="294" actId="2696"/>
        <pc:sldMkLst>
          <pc:docMk/>
          <pc:sldMk cId="790135445" sldId="299"/>
        </pc:sldMkLst>
        <pc:spChg chg="add mod">
          <ac:chgData name="Adenilson FF" userId="b7f158e6620fb61c" providerId="LiveId" clId="{14328595-7A3C-4742-91EC-E07B7866FFFD}" dt="2023-07-01T00:01:13.128" v="129"/>
          <ac:spMkLst>
            <pc:docMk/>
            <pc:sldMk cId="790135445" sldId="299"/>
            <ac:spMk id="4" creationId="{D472ECF9-C03A-6CBB-B5D7-0292F364952A}"/>
          </ac:spMkLst>
        </pc:spChg>
      </pc:sldChg>
      <pc:sldChg chg="new del">
        <pc:chgData name="Adenilson FF" userId="b7f158e6620fb61c" providerId="LiveId" clId="{14328595-7A3C-4742-91EC-E07B7866FFFD}" dt="2023-06-30T23:59:59.255" v="111" actId="2696"/>
        <pc:sldMkLst>
          <pc:docMk/>
          <pc:sldMk cId="2997980722" sldId="299"/>
        </pc:sldMkLst>
      </pc:sldChg>
      <pc:sldChg chg="add del">
        <pc:chgData name="Adenilson FF" userId="b7f158e6620fb61c" providerId="LiveId" clId="{14328595-7A3C-4742-91EC-E07B7866FFFD}" dt="2023-06-30T23:59:56.670" v="110" actId="2696"/>
        <pc:sldMkLst>
          <pc:docMk/>
          <pc:sldMk cId="1449320641" sldId="300"/>
        </pc:sldMkLst>
      </pc:sldChg>
      <pc:sldChg chg="addSp delSp modSp add mod ord chgLayout">
        <pc:chgData name="Adenilson FF" userId="b7f158e6620fb61c" providerId="LiveId" clId="{14328595-7A3C-4742-91EC-E07B7866FFFD}" dt="2023-07-01T00:06:55.931" v="210"/>
        <pc:sldMkLst>
          <pc:docMk/>
          <pc:sldMk cId="1598703601" sldId="300"/>
        </pc:sldMkLst>
        <pc:spChg chg="add del mod">
          <ac:chgData name="Adenilson FF" userId="b7f158e6620fb61c" providerId="LiveId" clId="{14328595-7A3C-4742-91EC-E07B7866FFFD}" dt="2023-07-01T00:01:32.609" v="133"/>
          <ac:spMkLst>
            <pc:docMk/>
            <pc:sldMk cId="1598703601" sldId="300"/>
            <ac:spMk id="4" creationId="{CBAF2F2B-6466-0738-C017-CA20B51E1DC2}"/>
          </ac:spMkLst>
        </pc:spChg>
        <pc:picChg chg="add del">
          <ac:chgData name="Adenilson FF" userId="b7f158e6620fb61c" providerId="LiveId" clId="{14328595-7A3C-4742-91EC-E07B7866FFFD}" dt="2023-07-01T00:06:55.931" v="210"/>
          <ac:picMkLst>
            <pc:docMk/>
            <pc:sldMk cId="1598703601" sldId="300"/>
            <ac:picMk id="5" creationId="{B2CB2D6C-03FD-F0E8-2143-5B76A7CA30E1}"/>
          </ac:picMkLst>
        </pc:picChg>
      </pc:sldChg>
      <pc:sldChg chg="add del ord">
        <pc:chgData name="Adenilson FF" userId="b7f158e6620fb61c" providerId="LiveId" clId="{14328595-7A3C-4742-91EC-E07B7866FFFD}" dt="2023-07-01T00:46:00.637" v="369" actId="2696"/>
        <pc:sldMkLst>
          <pc:docMk/>
          <pc:sldMk cId="664930438" sldId="301"/>
        </pc:sldMkLst>
      </pc:sldChg>
      <pc:sldChg chg="addSp delSp modSp add mod">
        <pc:chgData name="Adenilson FF" userId="b7f158e6620fb61c" providerId="LiveId" clId="{14328595-7A3C-4742-91EC-E07B7866FFFD}" dt="2023-07-01T01:10:26.544" v="415" actId="1076"/>
        <pc:sldMkLst>
          <pc:docMk/>
          <pc:sldMk cId="2816824847" sldId="301"/>
        </pc:sldMkLst>
        <pc:spChg chg="add del mod">
          <ac:chgData name="Adenilson FF" userId="b7f158e6620fb61c" providerId="LiveId" clId="{14328595-7A3C-4742-91EC-E07B7866FFFD}" dt="2023-07-01T01:10:15.304" v="412" actId="478"/>
          <ac:spMkLst>
            <pc:docMk/>
            <pc:sldMk cId="2816824847" sldId="301"/>
            <ac:spMk id="2" creationId="{68EF4F44-9D62-C4CC-B902-33A4C0C53EC5}"/>
          </ac:spMkLst>
        </pc:spChg>
        <pc:spChg chg="del">
          <ac:chgData name="Adenilson FF" userId="b7f158e6620fb61c" providerId="LiveId" clId="{14328595-7A3C-4742-91EC-E07B7866FFFD}" dt="2023-07-01T01:09:50.159" v="408" actId="478"/>
          <ac:spMkLst>
            <pc:docMk/>
            <pc:sldMk cId="2816824847" sldId="301"/>
            <ac:spMk id="4" creationId="{00000000-0000-0000-0000-000000000000}"/>
          </ac:spMkLst>
        </pc:spChg>
        <pc:spChg chg="del mod">
          <ac:chgData name="Adenilson FF" userId="b7f158e6620fb61c" providerId="LiveId" clId="{14328595-7A3C-4742-91EC-E07B7866FFFD}" dt="2023-07-01T01:09:57.216" v="410" actId="478"/>
          <ac:spMkLst>
            <pc:docMk/>
            <pc:sldMk cId="2816824847" sldId="301"/>
            <ac:spMk id="5" creationId="{00000000-0000-0000-0000-000000000000}"/>
          </ac:spMkLst>
        </pc:spChg>
        <pc:picChg chg="add mod">
          <ac:chgData name="Adenilson FF" userId="b7f158e6620fb61c" providerId="LiveId" clId="{14328595-7A3C-4742-91EC-E07B7866FFFD}" dt="2023-07-01T01:10:26.544" v="415" actId="1076"/>
          <ac:picMkLst>
            <pc:docMk/>
            <pc:sldMk cId="2816824847" sldId="301"/>
            <ac:picMk id="11" creationId="{DF3C3742-0CE6-45D2-1E4F-80700B0E6E2D}"/>
          </ac:picMkLst>
        </pc:picChg>
      </pc:sldChg>
      <pc:sldChg chg="add del mod chgLayout">
        <pc:chgData name="Adenilson FF" userId="b7f158e6620fb61c" providerId="LiveId" clId="{14328595-7A3C-4742-91EC-E07B7866FFFD}" dt="2023-07-01T00:11:47.422" v="274" actId="2696"/>
        <pc:sldMkLst>
          <pc:docMk/>
          <pc:sldMk cId="4100542737" sldId="301"/>
        </pc:sldMkLst>
      </pc:sldChg>
      <pc:sldChg chg="addSp delSp modSp add mod">
        <pc:chgData name="Adenilson FF" userId="b7f158e6620fb61c" providerId="LiveId" clId="{14328595-7A3C-4742-91EC-E07B7866FFFD}" dt="2023-07-01T01:41:34.650" v="520" actId="20577"/>
        <pc:sldMkLst>
          <pc:docMk/>
          <pc:sldMk cId="3507929991" sldId="302"/>
        </pc:sldMkLst>
        <pc:spChg chg="del">
          <ac:chgData name="Adenilson FF" userId="b7f158e6620fb61c" providerId="LiveId" clId="{14328595-7A3C-4742-91EC-E07B7866FFFD}" dt="2023-07-01T01:39:58.722" v="447" actId="478"/>
          <ac:spMkLst>
            <pc:docMk/>
            <pc:sldMk cId="3507929991" sldId="302"/>
            <ac:spMk id="3" creationId="{00000000-0000-0000-0000-000000000000}"/>
          </ac:spMkLst>
        </pc:spChg>
        <pc:spChg chg="add mod">
          <ac:chgData name="Adenilson FF" userId="b7f158e6620fb61c" providerId="LiveId" clId="{14328595-7A3C-4742-91EC-E07B7866FFFD}" dt="2023-07-01T01:41:34.650" v="520" actId="20577"/>
          <ac:spMkLst>
            <pc:docMk/>
            <pc:sldMk cId="3507929991" sldId="302"/>
            <ac:spMk id="12" creationId="{E8D5B04C-09B4-0685-1CE1-3B5C700B5458}"/>
          </ac:spMkLst>
        </pc:spChg>
        <pc:picChg chg="add mod">
          <ac:chgData name="Adenilson FF" userId="b7f158e6620fb61c" providerId="LiveId" clId="{14328595-7A3C-4742-91EC-E07B7866FFFD}" dt="2023-07-01T01:40:50.081" v="452" actId="1076"/>
          <ac:picMkLst>
            <pc:docMk/>
            <pc:sldMk cId="3507929991" sldId="302"/>
            <ac:picMk id="9" creationId="{5BFCB66D-6C28-407C-7B7C-CDF8D15B1733}"/>
          </ac:picMkLst>
        </pc:picChg>
        <pc:picChg chg="add del">
          <ac:chgData name="Adenilson FF" userId="b7f158e6620fb61c" providerId="LiveId" clId="{14328595-7A3C-4742-91EC-E07B7866FFFD}" dt="2023-07-01T01:41:05.613" v="454" actId="22"/>
          <ac:picMkLst>
            <pc:docMk/>
            <pc:sldMk cId="3507929991" sldId="302"/>
            <ac:picMk id="11" creationId="{CB463C8E-2A60-A31D-02B6-B8B91D2A6584}"/>
          </ac:picMkLst>
        </pc:picChg>
      </pc:sldChg>
      <pc:sldChg chg="addSp delSp modSp add del mod">
        <pc:chgData name="Adenilson FF" userId="b7f158e6620fb61c" providerId="LiveId" clId="{14328595-7A3C-4742-91EC-E07B7866FFFD}" dt="2023-07-01T00:08:48.018" v="247" actId="2696"/>
        <pc:sldMkLst>
          <pc:docMk/>
          <pc:sldMk cId="4287659911" sldId="302"/>
        </pc:sldMkLst>
        <pc:spChg chg="mod">
          <ac:chgData name="Adenilson FF" userId="b7f158e6620fb61c" providerId="LiveId" clId="{14328595-7A3C-4742-91EC-E07B7866FFFD}" dt="2023-07-01T00:08:24.037" v="240"/>
          <ac:spMkLst>
            <pc:docMk/>
            <pc:sldMk cId="4287659911" sldId="302"/>
            <ac:spMk id="8" creationId="{17FB1198-91CA-7954-222A-27E392805374}"/>
          </ac:spMkLst>
        </pc:spChg>
        <pc:grpChg chg="ord">
          <ac:chgData name="Adenilson FF" userId="b7f158e6620fb61c" providerId="LiveId" clId="{14328595-7A3C-4742-91EC-E07B7866FFFD}" dt="2023-07-01T00:08:41.019" v="243" actId="167"/>
          <ac:grpSpMkLst>
            <pc:docMk/>
            <pc:sldMk cId="4287659911" sldId="302"/>
            <ac:grpSpMk id="3" creationId="{455D10C4-7795-FDAC-E523-2D0E63A6AD46}"/>
          </ac:grpSpMkLst>
        </pc:grpChg>
        <pc:grpChg chg="add del mod ord">
          <ac:chgData name="Adenilson FF" userId="b7f158e6620fb61c" providerId="LiveId" clId="{14328595-7A3C-4742-91EC-E07B7866FFFD}" dt="2023-07-01T00:08:42.619" v="245"/>
          <ac:grpSpMkLst>
            <pc:docMk/>
            <pc:sldMk cId="4287659911" sldId="302"/>
            <ac:grpSpMk id="4" creationId="{4BCAA91C-82D5-AF05-D36D-17D0A3E6925E}"/>
          </ac:grpSpMkLst>
        </pc:grpChg>
        <pc:picChg chg="mod">
          <ac:chgData name="Adenilson FF" userId="b7f158e6620fb61c" providerId="LiveId" clId="{14328595-7A3C-4742-91EC-E07B7866FFFD}" dt="2023-07-01T00:08:24.037" v="240"/>
          <ac:picMkLst>
            <pc:docMk/>
            <pc:sldMk cId="4287659911" sldId="302"/>
            <ac:picMk id="5" creationId="{5F1FA984-69F6-5013-03CB-F96915DEFF53}"/>
          </ac:picMkLst>
        </pc:picChg>
        <pc:picChg chg="mod">
          <ac:chgData name="Adenilson FF" userId="b7f158e6620fb61c" providerId="LiveId" clId="{14328595-7A3C-4742-91EC-E07B7866FFFD}" dt="2023-07-01T00:08:24.037" v="240"/>
          <ac:picMkLst>
            <pc:docMk/>
            <pc:sldMk cId="4287659911" sldId="302"/>
            <ac:picMk id="7" creationId="{0F6617FE-F922-C6F1-3228-71734DBC7545}"/>
          </ac:picMkLst>
        </pc:picChg>
        <pc:picChg chg="mod">
          <ac:chgData name="Adenilson FF" userId="b7f158e6620fb61c" providerId="LiveId" clId="{14328595-7A3C-4742-91EC-E07B7866FFFD}" dt="2023-07-01T00:08:24.037" v="240"/>
          <ac:picMkLst>
            <pc:docMk/>
            <pc:sldMk cId="4287659911" sldId="302"/>
            <ac:picMk id="11" creationId="{12D75B8C-D706-75C1-9D00-425DC4277CAE}"/>
          </ac:picMkLst>
        </pc:picChg>
      </pc:sldChg>
      <pc:sldChg chg="add del">
        <pc:chgData name="Adenilson FF" userId="b7f158e6620fb61c" providerId="LiveId" clId="{14328595-7A3C-4742-91EC-E07B7866FFFD}" dt="2023-07-01T00:11:55.927" v="275" actId="2696"/>
        <pc:sldMkLst>
          <pc:docMk/>
          <pc:sldMk cId="634695190" sldId="303"/>
        </pc:sldMkLst>
      </pc:sldChg>
      <pc:sldChg chg="addSp modSp add mod">
        <pc:chgData name="Adenilson FF" userId="b7f158e6620fb61c" providerId="LiveId" clId="{14328595-7A3C-4742-91EC-E07B7866FFFD}" dt="2023-07-01T01:56:09.822" v="752" actId="20577"/>
        <pc:sldMkLst>
          <pc:docMk/>
          <pc:sldMk cId="654678729" sldId="303"/>
        </pc:sldMkLst>
        <pc:spChg chg="add mod">
          <ac:chgData name="Adenilson FF" userId="b7f158e6620fb61c" providerId="LiveId" clId="{14328595-7A3C-4742-91EC-E07B7866FFFD}" dt="2023-07-01T01:56:09.822" v="752" actId="20577"/>
          <ac:spMkLst>
            <pc:docMk/>
            <pc:sldMk cId="654678729" sldId="303"/>
            <ac:spMk id="2" creationId="{A2FA046B-FF96-906C-4D95-867AF2929E1A}"/>
          </ac:spMkLst>
        </pc:spChg>
        <pc:spChg chg="mod">
          <ac:chgData name="Adenilson FF" userId="b7f158e6620fb61c" providerId="LiveId" clId="{14328595-7A3C-4742-91EC-E07B7866FFFD}" dt="2023-07-01T01:54:45.617" v="733" actId="255"/>
          <ac:spMkLst>
            <pc:docMk/>
            <pc:sldMk cId="654678729" sldId="303"/>
            <ac:spMk id="5" creationId="{00000000-0000-0000-0000-000000000000}"/>
          </ac:spMkLst>
        </pc:spChg>
        <pc:grpChg chg="mod">
          <ac:chgData name="Adenilson FF" userId="b7f158e6620fb61c" providerId="LiveId" clId="{14328595-7A3C-4742-91EC-E07B7866FFFD}" dt="2023-07-01T01:55:40.038" v="749" actId="1076"/>
          <ac:grpSpMkLst>
            <pc:docMk/>
            <pc:sldMk cId="654678729" sldId="303"/>
            <ac:grpSpMk id="6" creationId="{38642534-A746-BE60-96A2-9D1099CB98DA}"/>
          </ac:grpSpMkLst>
        </pc:grpChg>
      </pc:sldChg>
      <pc:sldChg chg="new del">
        <pc:chgData name="Adenilson FF" userId="b7f158e6620fb61c" providerId="LiveId" clId="{14328595-7A3C-4742-91EC-E07B7866FFFD}" dt="2023-07-01T01:54:01.534" v="708" actId="680"/>
        <pc:sldMkLst>
          <pc:docMk/>
          <pc:sldMk cId="2670879132" sldId="303"/>
        </pc:sldMkLst>
      </pc:sldChg>
      <pc:sldChg chg="new del">
        <pc:chgData name="Adenilson FF" userId="b7f158e6620fb61c" providerId="LiveId" clId="{14328595-7A3C-4742-91EC-E07B7866FFFD}" dt="2023-07-01T02:09:49.622" v="763" actId="680"/>
        <pc:sldMkLst>
          <pc:docMk/>
          <pc:sldMk cId="952252186" sldId="304"/>
        </pc:sldMkLst>
      </pc:sldChg>
      <pc:sldChg chg="addSp delSp modSp add mod">
        <pc:chgData name="Adenilson FF" userId="b7f158e6620fb61c" providerId="LiveId" clId="{14328595-7A3C-4742-91EC-E07B7866FFFD}" dt="2023-07-01T02:14:28.292" v="790" actId="1076"/>
        <pc:sldMkLst>
          <pc:docMk/>
          <pc:sldMk cId="1785869792" sldId="304"/>
        </pc:sldMkLst>
        <pc:spChg chg="del mod">
          <ac:chgData name="Adenilson FF" userId="b7f158e6620fb61c" providerId="LiveId" clId="{14328595-7A3C-4742-91EC-E07B7866FFFD}" dt="2023-07-01T02:10:01.289" v="766" actId="478"/>
          <ac:spMkLst>
            <pc:docMk/>
            <pc:sldMk cId="1785869792" sldId="304"/>
            <ac:spMk id="5" creationId="{00000000-0000-0000-0000-000000000000}"/>
          </ac:spMkLst>
        </pc:spChg>
        <pc:graphicFrameChg chg="add del mod">
          <ac:chgData name="Adenilson FF" userId="b7f158e6620fb61c" providerId="LiveId" clId="{14328595-7A3C-4742-91EC-E07B7866FFFD}" dt="2023-07-01T02:10:36.142" v="768"/>
          <ac:graphicFrameMkLst>
            <pc:docMk/>
            <pc:sldMk cId="1785869792" sldId="304"/>
            <ac:graphicFrameMk id="2" creationId="{EF76F5C9-C5F2-F302-246E-6FE6512B3625}"/>
          </ac:graphicFrameMkLst>
        </pc:graphicFrameChg>
        <pc:graphicFrameChg chg="add del mod">
          <ac:chgData name="Adenilson FF" userId="b7f158e6620fb61c" providerId="LiveId" clId="{14328595-7A3C-4742-91EC-E07B7866FFFD}" dt="2023-07-01T02:13:14.167" v="786" actId="478"/>
          <ac:graphicFrameMkLst>
            <pc:docMk/>
            <pc:sldMk cId="1785869792" sldId="304"/>
            <ac:graphicFrameMk id="3" creationId="{149BA427-DF98-13F2-F483-90CE1D92D1A1}"/>
          </ac:graphicFrameMkLst>
        </pc:graphicFrameChg>
        <pc:picChg chg="add mod">
          <ac:chgData name="Adenilson FF" userId="b7f158e6620fb61c" providerId="LiveId" clId="{14328595-7A3C-4742-91EC-E07B7866FFFD}" dt="2023-07-01T02:14:28.292" v="790" actId="1076"/>
          <ac:picMkLst>
            <pc:docMk/>
            <pc:sldMk cId="1785869792" sldId="304"/>
            <ac:picMk id="11" creationId="{2027A90F-3CE0-2DBA-6412-F51B2BED5AF3}"/>
          </ac:picMkLst>
        </pc:picChg>
      </pc:sldChg>
      <pc:sldChg chg="new del">
        <pc:chgData name="Adenilson FF" userId="b7f158e6620fb61c" providerId="LiveId" clId="{14328595-7A3C-4742-91EC-E07B7866FFFD}" dt="2023-07-01T02:09:44.290" v="761" actId="680"/>
        <pc:sldMkLst>
          <pc:docMk/>
          <pc:sldMk cId="2985396098" sldId="304"/>
        </pc:sldMkLst>
      </pc:sldChg>
      <pc:sldChg chg="add del">
        <pc:chgData name="Adenilson FF" userId="b7f158e6620fb61c" providerId="LiveId" clId="{14328595-7A3C-4742-91EC-E07B7866FFFD}" dt="2023-07-01T00:11:55.927" v="275" actId="2696"/>
        <pc:sldMkLst>
          <pc:docMk/>
          <pc:sldMk cId="3211350098" sldId="304"/>
        </pc:sldMkLst>
      </pc:sldChg>
      <pc:sldChg chg="addSp delSp modSp add mod ord">
        <pc:chgData name="Adenilson FF" userId="b7f158e6620fb61c" providerId="LiveId" clId="{14328595-7A3C-4742-91EC-E07B7866FFFD}" dt="2023-07-01T02:19:11.964" v="800"/>
        <pc:sldMkLst>
          <pc:docMk/>
          <pc:sldMk cId="15355024" sldId="305"/>
        </pc:sldMkLst>
        <pc:graphicFrameChg chg="add del mod">
          <ac:chgData name="Adenilson FF" userId="b7f158e6620fb61c" providerId="LiveId" clId="{14328595-7A3C-4742-91EC-E07B7866FFFD}" dt="2023-07-01T02:12:56.422" v="781" actId="478"/>
          <ac:graphicFrameMkLst>
            <pc:docMk/>
            <pc:sldMk cId="15355024" sldId="305"/>
            <ac:graphicFrameMk id="2" creationId="{494B6A74-6233-99B5-AAC5-51B18127DCFC}"/>
          </ac:graphicFrameMkLst>
        </pc:graphicFrameChg>
        <pc:graphicFrameChg chg="del">
          <ac:chgData name="Adenilson FF" userId="b7f158e6620fb61c" providerId="LiveId" clId="{14328595-7A3C-4742-91EC-E07B7866FFFD}" dt="2023-07-01T02:11:41.851" v="775" actId="478"/>
          <ac:graphicFrameMkLst>
            <pc:docMk/>
            <pc:sldMk cId="15355024" sldId="305"/>
            <ac:graphicFrameMk id="3" creationId="{149BA427-DF98-13F2-F483-90CE1D92D1A1}"/>
          </ac:graphicFrameMkLst>
        </pc:graphicFrameChg>
        <pc:picChg chg="add mod">
          <ac:chgData name="Adenilson FF" userId="b7f158e6620fb61c" providerId="LiveId" clId="{14328595-7A3C-4742-91EC-E07B7866FFFD}" dt="2023-07-01T02:13:10.287" v="785" actId="1076"/>
          <ac:picMkLst>
            <pc:docMk/>
            <pc:sldMk cId="15355024" sldId="305"/>
            <ac:picMk id="5" creationId="{A1E736F8-6DA1-C324-C8E8-3769478E6013}"/>
          </ac:picMkLst>
        </pc:picChg>
      </pc:sldChg>
      <pc:sldChg chg="addSp delSp modSp add mod ord">
        <pc:chgData name="Adenilson FF" userId="b7f158e6620fb61c" providerId="LiveId" clId="{14328595-7A3C-4742-91EC-E07B7866FFFD}" dt="2023-07-01T02:21:17.159" v="808"/>
        <pc:sldMkLst>
          <pc:docMk/>
          <pc:sldMk cId="2958282267" sldId="306"/>
        </pc:sldMkLst>
        <pc:picChg chg="add mod">
          <ac:chgData name="Adenilson FF" userId="b7f158e6620fb61c" providerId="LiveId" clId="{14328595-7A3C-4742-91EC-E07B7866FFFD}" dt="2023-07-01T02:18:16.298" v="796" actId="1076"/>
          <ac:picMkLst>
            <pc:docMk/>
            <pc:sldMk cId="2958282267" sldId="306"/>
            <ac:picMk id="3" creationId="{9AAB332C-125E-0B33-C2D1-A2D512DE7B95}"/>
          </ac:picMkLst>
        </pc:picChg>
        <pc:picChg chg="del">
          <ac:chgData name="Adenilson FF" userId="b7f158e6620fb61c" providerId="LiveId" clId="{14328595-7A3C-4742-91EC-E07B7866FFFD}" dt="2023-07-01T02:18:01.706" v="792" actId="478"/>
          <ac:picMkLst>
            <pc:docMk/>
            <pc:sldMk cId="2958282267" sldId="306"/>
            <ac:picMk id="5" creationId="{A1E736F8-6DA1-C324-C8E8-3769478E6013}"/>
          </ac:picMkLst>
        </pc:picChg>
      </pc:sldChg>
      <pc:sldChg chg="addSp delSp modSp add mod">
        <pc:chgData name="Adenilson FF" userId="b7f158e6620fb61c" providerId="LiveId" clId="{14328595-7A3C-4742-91EC-E07B7866FFFD}" dt="2023-07-01T02:20:41.013" v="806" actId="1076"/>
        <pc:sldMkLst>
          <pc:docMk/>
          <pc:sldMk cId="1837960474" sldId="307"/>
        </pc:sldMkLst>
        <pc:spChg chg="del">
          <ac:chgData name="Adenilson FF" userId="b7f158e6620fb61c" providerId="LiveId" clId="{14328595-7A3C-4742-91EC-E07B7866FFFD}" dt="2023-07-01T02:20:27.001" v="802" actId="478"/>
          <ac:spMkLst>
            <pc:docMk/>
            <pc:sldMk cId="1837960474" sldId="307"/>
            <ac:spMk id="5" creationId="{00000000-0000-0000-0000-000000000000}"/>
          </ac:spMkLst>
        </pc:spChg>
        <pc:picChg chg="add mod">
          <ac:chgData name="Adenilson FF" userId="b7f158e6620fb61c" providerId="LiveId" clId="{14328595-7A3C-4742-91EC-E07B7866FFFD}" dt="2023-07-01T02:20:41.013" v="806" actId="1076"/>
          <ac:picMkLst>
            <pc:docMk/>
            <pc:sldMk cId="1837960474" sldId="307"/>
            <ac:picMk id="3" creationId="{728307B4-94EA-7501-A083-78BADCECA0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svg"/><Relationship Id="rId4" Type="http://schemas.openxmlformats.org/officeDocument/2006/relationships/image" Target="cid:image004.png@01D95C12.C17EA710" TargetMode="Externa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cid:image004.png@01D95C12.C17EA710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4.emf"/><Relationship Id="rId4" Type="http://schemas.openxmlformats.org/officeDocument/2006/relationships/image" Target="cid:image004.png@01D95C12.C17EA710" TargetMode="External"/><Relationship Id="rId9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cid:image004.png@01D95C12.C17EA7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455D10C4-7795-FDAC-E523-2D0E63A6AD4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C28D03EB-E5F4-E8A5-EDE0-D86DEE8A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1335A35-64CA-94F7-FF26-B8DA490C2C4D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221D0AF-B807-3502-317B-AA9604A0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70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9AAB332C-125E-0B33-C2D1-A2D512DE7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63" y="1628419"/>
            <a:ext cx="16694274" cy="7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4049431F-C64E-FEBC-1F57-FADFCC7742D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7E14DFB-273C-2C38-242A-1FB6CCB9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1835C1D7-87A6-E1C3-2A65-6E80C2870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E2B4ED25-CBAC-214B-9AB7-806ABDDCF252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9CAE173-4F38-45AD-5F89-3F827DF9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07479" y="5743257"/>
            <a:ext cx="4083939" cy="4114800"/>
          </a:xfrm>
          <a:custGeom>
            <a:avLst/>
            <a:gdLst/>
            <a:ahLst/>
            <a:cxnLst/>
            <a:rect l="l" t="t" r="r" b="b"/>
            <a:pathLst>
              <a:path w="4083939" h="4114800">
                <a:moveTo>
                  <a:pt x="0" y="0"/>
                </a:moveTo>
                <a:lnTo>
                  <a:pt x="4083939" y="0"/>
                </a:lnTo>
                <a:lnTo>
                  <a:pt x="4083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71286" y="3643642"/>
            <a:ext cx="7145428" cy="299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Para a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construção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nosso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kart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inicialmente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nossa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equipe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precisará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Quatro mil reais.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B411396-3AC5-5993-C2E5-7464299A1D5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F559FE-99BE-2D9F-7215-CA458D479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2E957552-88A9-15AB-531E-C23325EB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4CFC4EE-60E6-5D46-2505-F76EC0D2AB2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C2162A1-7D9D-B7BB-C056-17D00349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244942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Sistema de </a:t>
            </a:r>
            <a:r>
              <a:rPr lang="en-US" sz="9200" dirty="0" err="1">
                <a:solidFill>
                  <a:srgbClr val="000000"/>
                </a:solidFill>
                <a:latin typeface="Gagalin"/>
              </a:rPr>
              <a:t>patrocínio</a:t>
            </a:r>
            <a:r>
              <a:rPr lang="en-US" sz="9200" dirty="0">
                <a:solidFill>
                  <a:srgbClr val="000000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D5994EFD-03F7-7247-0525-BF4229B22D7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B89DDBF-5B55-7855-46E4-B20E5952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1" name="Imagem 10" descr="Desenho de bandeira&#10;&#10;Descrição gerada automaticamente">
              <a:extLst>
                <a:ext uri="{FF2B5EF4-FFF2-40B4-BE49-F238E27FC236}">
                  <a16:creationId xmlns:a16="http://schemas.microsoft.com/office/drawing/2014/main" id="{56BCADE7-E752-547E-D2D3-1D2A061DE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83B19E2-6CE1-D18F-D417-578C9B897A3C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A2D84B6-A07D-B8F4-79EE-F7FBE179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13554" y="5979004"/>
            <a:ext cx="5145162" cy="4114800"/>
          </a:xfrm>
          <a:custGeom>
            <a:avLst/>
            <a:gdLst/>
            <a:ahLst/>
            <a:cxnLst/>
            <a:rect l="l" t="t" r="r" b="b"/>
            <a:pathLst>
              <a:path w="5145162" h="4114800">
                <a:moveTo>
                  <a:pt x="0" y="0"/>
                </a:moveTo>
                <a:lnTo>
                  <a:pt x="5145162" y="0"/>
                </a:lnTo>
                <a:lnTo>
                  <a:pt x="51451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04870" y="1323619"/>
            <a:ext cx="4246041" cy="4114800"/>
          </a:xfrm>
          <a:custGeom>
            <a:avLst/>
            <a:gdLst/>
            <a:ahLst/>
            <a:cxnLst/>
            <a:rect l="l" t="t" r="r" b="b"/>
            <a:pathLst>
              <a:path w="4246041" h="4114800">
                <a:moveTo>
                  <a:pt x="0" y="0"/>
                </a:moveTo>
                <a:lnTo>
                  <a:pt x="4246042" y="0"/>
                </a:lnTo>
                <a:lnTo>
                  <a:pt x="4246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37090" y="363168"/>
            <a:ext cx="3775329" cy="4114800"/>
          </a:xfrm>
          <a:custGeom>
            <a:avLst/>
            <a:gdLst/>
            <a:ahLst/>
            <a:cxnLst/>
            <a:rect l="l" t="t" r="r" b="b"/>
            <a:pathLst>
              <a:path w="3775329" h="4114800">
                <a:moveTo>
                  <a:pt x="0" y="0"/>
                </a:moveTo>
                <a:lnTo>
                  <a:pt x="3775329" y="0"/>
                </a:lnTo>
                <a:lnTo>
                  <a:pt x="3775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4991100"/>
            <a:ext cx="8930446" cy="486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 valor de contribuição do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 patrocinador definirá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onde o logo de sua empresa irá ficar: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Logo no kart (maior valor oferecido)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Capacete do piloto (valor intermediário)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 Bold"/>
              </a:rPr>
              <a:t>Camiseta da equipe (valores menores)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05DF2813-3F81-0756-7611-DFB0E0F0B07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23EF808-EE95-CD8D-BFFF-3061ADCA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CA8A5CEA-8DB7-FE8F-A833-5D02CFC5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C47EBDB-1476-2088-2448-D1871F43B46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3C5283E-322D-1B09-07BC-FC34DABC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CHASSI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E43EA52-7067-EC3D-C6F6-EDE63EF5263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7CCD7CD-EAE4-A5E6-BB4A-A0A44BDC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A394B790-7A13-E8ED-4099-B462612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1FC53E0-391E-0DDB-1B26-3CE5AA9B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B1E8B6A1-0B88-7876-973C-CBB435F4301A}"/>
              </a:ext>
            </a:extLst>
          </p:cNvPr>
          <p:cNvSpPr/>
          <p:nvPr/>
        </p:nvSpPr>
        <p:spPr>
          <a:xfrm>
            <a:off x="353339" y="1213140"/>
            <a:ext cx="6352261" cy="8880663"/>
          </a:xfrm>
          <a:custGeom>
            <a:avLst/>
            <a:gdLst/>
            <a:ahLst/>
            <a:cxnLst/>
            <a:rect l="l" t="t" r="r" b="b"/>
            <a:pathLst>
              <a:path w="5209261" h="7048472">
                <a:moveTo>
                  <a:pt x="0" y="0"/>
                </a:moveTo>
                <a:lnTo>
                  <a:pt x="5209262" y="0"/>
                </a:lnTo>
                <a:lnTo>
                  <a:pt x="520926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3" name="Imagem 12" descr="Diagrama, Esquemático">
            <a:extLst>
              <a:ext uri="{FF2B5EF4-FFF2-40B4-BE49-F238E27FC236}">
                <a16:creationId xmlns:a16="http://schemas.microsoft.com/office/drawing/2014/main" id="{8D0DCE9E-2AF0-6A4C-2D14-DF740ED78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03" y="1246123"/>
            <a:ext cx="7475504" cy="3363977"/>
          </a:xfrm>
          <a:prstGeom prst="rect">
            <a:avLst/>
          </a:prstGeom>
        </p:spPr>
      </p:pic>
      <p:pic>
        <p:nvPicPr>
          <p:cNvPr id="15" name="Imagem 14" descr="Lousa branca com texto preto sobre fundo branco">
            <a:extLst>
              <a:ext uri="{FF2B5EF4-FFF2-40B4-BE49-F238E27FC236}">
                <a16:creationId xmlns:a16="http://schemas.microsoft.com/office/drawing/2014/main" id="{BC0878AD-D1EB-ACA5-9205-F11BAC9CB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80" y="6438900"/>
            <a:ext cx="7475504" cy="33639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77296B2-8F1D-C1AC-8D90-702D4E31721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A77A5D-9F47-686A-915B-4DD8345F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DF2BD4E4-11BA-6D57-7745-0CD2917B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B112A9E-C4D8-44C9-475C-A3BC3E25E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3" name="Freeform 3"/>
          <p:cNvSpPr/>
          <p:nvPr/>
        </p:nvSpPr>
        <p:spPr>
          <a:xfrm>
            <a:off x="11323543" y="1866900"/>
            <a:ext cx="6597727" cy="8226904"/>
          </a:xfrm>
          <a:custGeom>
            <a:avLst/>
            <a:gdLst/>
            <a:ahLst/>
            <a:cxnLst/>
            <a:rect l="l" t="t" r="r" b="b"/>
            <a:pathLst>
              <a:path w="4950450" h="7048472">
                <a:moveTo>
                  <a:pt x="0" y="0"/>
                </a:moveTo>
                <a:lnTo>
                  <a:pt x="4950450" y="0"/>
                </a:lnTo>
                <a:lnTo>
                  <a:pt x="4950450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031229" y="-254800"/>
            <a:ext cx="7048473" cy="10377471"/>
          </a:xfrm>
          <a:custGeom>
            <a:avLst/>
            <a:gdLst/>
            <a:ahLst/>
            <a:cxnLst/>
            <a:rect l="l" t="t" r="r" b="b"/>
            <a:pathLst>
              <a:path w="4955957" h="7048472">
                <a:moveTo>
                  <a:pt x="0" y="0"/>
                </a:moveTo>
                <a:lnTo>
                  <a:pt x="4955957" y="0"/>
                </a:lnTo>
                <a:lnTo>
                  <a:pt x="495595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845CE34D-866F-9824-E136-B47B89F5D04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96A445-542D-505E-0CCD-AB88F73C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5" name="Imagem 4" descr="Desenho de bandeira&#10;&#10;Descrição gerada automaticamente">
              <a:extLst>
                <a:ext uri="{FF2B5EF4-FFF2-40B4-BE49-F238E27FC236}">
                  <a16:creationId xmlns:a16="http://schemas.microsoft.com/office/drawing/2014/main" id="{BDBE7ABB-CD9C-9680-9AC8-B1DFE669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2F05251-3DE0-9A0D-630A-684CE13C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2" name="Freeform 2"/>
          <p:cNvSpPr/>
          <p:nvPr/>
        </p:nvSpPr>
        <p:spPr>
          <a:xfrm>
            <a:off x="2819400" y="1272135"/>
            <a:ext cx="12649200" cy="8556354"/>
          </a:xfrm>
          <a:custGeom>
            <a:avLst/>
            <a:gdLst/>
            <a:ahLst/>
            <a:cxnLst/>
            <a:rect l="l" t="t" r="r" b="b"/>
            <a:pathLst>
              <a:path w="11317288" h="8655585">
                <a:moveTo>
                  <a:pt x="0" y="0"/>
                </a:moveTo>
                <a:lnTo>
                  <a:pt x="11317287" y="0"/>
                </a:lnTo>
                <a:lnTo>
                  <a:pt x="11317287" y="8655586"/>
                </a:lnTo>
                <a:lnTo>
                  <a:pt x="0" y="865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78" r="-8078" b="-6669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8108FE5-EA6C-45D2-D7CD-1C8F5BBB151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0091B74-B29C-EFD5-DC2B-CC8DC9F6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F65C906-D55B-E6AB-7A26-D8408A53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24C93B4-E3AB-CA6F-B8E9-D030EC3BF623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C567579-7C58-D35C-23E6-729CDD39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212907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Motor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6978CAB6-8F78-F8CD-6BF5-10F9D2AE490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6C610BF-C43C-A7BB-830F-5E05A475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9" name="Imagem 8" descr="Desenho de bandeira&#10;&#10;Descrição gerada automaticamente">
              <a:extLst>
                <a:ext uri="{FF2B5EF4-FFF2-40B4-BE49-F238E27FC236}">
                  <a16:creationId xmlns:a16="http://schemas.microsoft.com/office/drawing/2014/main" id="{79C61AB4-7A79-E990-EC76-0E5C28617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337C96C6-4D1D-7AA8-BD44-6F433BD614E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932FD10-BE5A-18B2-9BAE-108A58C81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86716" y="2857499"/>
            <a:ext cx="3731415" cy="6816277"/>
          </a:xfrm>
          <a:custGeom>
            <a:avLst/>
            <a:gdLst/>
            <a:ahLst/>
            <a:cxnLst/>
            <a:rect l="l" t="t" r="r" b="b"/>
            <a:pathLst>
              <a:path w="4139932" h="7359879">
                <a:moveTo>
                  <a:pt x="0" y="0"/>
                </a:moveTo>
                <a:lnTo>
                  <a:pt x="4139932" y="0"/>
                </a:lnTo>
                <a:lnTo>
                  <a:pt x="4139932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14413" y="1701135"/>
            <a:ext cx="58591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Motor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estacionário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7hp</a:t>
            </a:r>
          </a:p>
        </p:txBody>
      </p:sp>
      <p:pic>
        <p:nvPicPr>
          <p:cNvPr id="12" name="Vídeo do WhatsApp de 2023-06-30 à(s) 21.46.44">
            <a:hlinkClick r:id="" action="ppaction://media"/>
            <a:extLst>
              <a:ext uri="{FF2B5EF4-FFF2-40B4-BE49-F238E27FC236}">
                <a16:creationId xmlns:a16="http://schemas.microsoft.com/office/drawing/2014/main" id="{96E3E15D-A60E-9C64-4F36-39F04FF14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68996" y="2857498"/>
            <a:ext cx="3731415" cy="6816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1" r="6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Imagem 9" descr="Desenho de bandeira&#10;&#10;Descrição gerada automaticamente">
            <a:extLst>
              <a:ext uri="{FF2B5EF4-FFF2-40B4-BE49-F238E27FC236}">
                <a16:creationId xmlns:a16="http://schemas.microsoft.com/office/drawing/2014/main" id="{C28D03EB-E5F4-E8A5-EDE0-D86DEE8A1FB6}"/>
              </a:ext>
            </a:extLst>
          </p:cNvPr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750" y="135750"/>
            <a:ext cx="2971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A1335A35-64CA-94F7-FF26-B8DA490C2C4D}"/>
              </a:ext>
            </a:extLst>
          </p:cNvPr>
          <p:cNvSpPr/>
          <p:nvPr/>
        </p:nvSpPr>
        <p:spPr>
          <a:xfrm>
            <a:off x="586716" y="4459032"/>
            <a:ext cx="17114568" cy="5634772"/>
          </a:xfrm>
          <a:custGeom>
            <a:avLst/>
            <a:gdLst/>
            <a:ahLst/>
            <a:cxnLst/>
            <a:rect l="l" t="t" r="r" b="b"/>
            <a:pathLst>
              <a:path w="17114568" h="5634772">
                <a:moveTo>
                  <a:pt x="0" y="0"/>
                </a:moveTo>
                <a:lnTo>
                  <a:pt x="17114568" y="0"/>
                </a:lnTo>
                <a:lnTo>
                  <a:pt x="17114568" y="5634772"/>
                </a:lnTo>
                <a:lnTo>
                  <a:pt x="0" y="563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21D0AF-B807-3502-317B-AA9604A0D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" y="193196"/>
            <a:ext cx="5282150" cy="786191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68C802-5224-1BE3-F183-E65C5DBB831F}"/>
              </a:ext>
            </a:extLst>
          </p:cNvPr>
          <p:cNvSpPr/>
          <p:nvPr/>
        </p:nvSpPr>
        <p:spPr>
          <a:xfrm>
            <a:off x="7407935" y="1295284"/>
            <a:ext cx="8368250" cy="8167585"/>
          </a:xfrm>
          <a:custGeom>
            <a:avLst/>
            <a:gdLst/>
            <a:ahLst/>
            <a:cxnLst/>
            <a:rect l="l" t="t" r="r" b="b"/>
            <a:pathLst>
              <a:path w="9684540" h="9781970">
                <a:moveTo>
                  <a:pt x="0" y="0"/>
                </a:moveTo>
                <a:lnTo>
                  <a:pt x="9684541" y="0"/>
                </a:lnTo>
                <a:lnTo>
                  <a:pt x="9684541" y="9781970"/>
                </a:lnTo>
                <a:lnTo>
                  <a:pt x="0" y="9781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22430EE-6681-EF2E-15B7-C0D76D7DD37A}"/>
              </a:ext>
            </a:extLst>
          </p:cNvPr>
          <p:cNvSpPr txBox="1"/>
          <p:nvPr/>
        </p:nvSpPr>
        <p:spPr>
          <a:xfrm>
            <a:off x="1028700" y="2129022"/>
            <a:ext cx="3867421" cy="157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Equipe </a:t>
            </a:r>
          </a:p>
        </p:txBody>
      </p:sp>
    </p:spTree>
    <p:extLst>
      <p:ext uri="{BB962C8B-B14F-4D97-AF65-F5344CB8AC3E}">
        <p14:creationId xmlns:p14="http://schemas.microsoft.com/office/powerpoint/2010/main" val="228919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3BA6B07-5C92-1E8C-3A6B-55D9F7B51FB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3A7889D-B4BB-F60A-5A8E-5871779C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Imagem 6" descr="Desenho de bandeira&#10;&#10;Descrição gerada automaticamente">
              <a:extLst>
                <a:ext uri="{FF2B5EF4-FFF2-40B4-BE49-F238E27FC236}">
                  <a16:creationId xmlns:a16="http://schemas.microsoft.com/office/drawing/2014/main" id="{C8839B0A-6462-991C-1DE0-AA4332924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FD0D2B9-7102-F066-8FA0-0C192494BBE2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8F89B14-FB75-212B-101C-90EE84A7E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0" y="3567431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Sistema de </a:t>
            </a:r>
            <a:r>
              <a:rPr lang="en-US" sz="9200" dirty="0" err="1">
                <a:solidFill>
                  <a:srgbClr val="000000"/>
                </a:solidFill>
                <a:latin typeface="Gagalin"/>
              </a:rPr>
              <a:t>freio</a:t>
            </a:r>
            <a:endParaRPr lang="en-US" sz="9200" dirty="0">
              <a:solidFill>
                <a:srgbClr val="000000"/>
              </a:solidFill>
              <a:latin typeface="Gaga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5C2AC7F-3B84-F917-58F0-38DDBDAABB5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66B7595-D07D-86D6-CE40-88965FE6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6" name="Imagem 5" descr="Desenho de bandeira&#10;&#10;Descrição gerada automaticamente">
              <a:extLst>
                <a:ext uri="{FF2B5EF4-FFF2-40B4-BE49-F238E27FC236}">
                  <a16:creationId xmlns:a16="http://schemas.microsoft.com/office/drawing/2014/main" id="{D7219EFE-D5FB-8D43-9B91-D331B5EE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FD6B0D2-3224-CBDD-B732-A653DD2FD5F1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BF87431-A90B-7490-1E2A-480F0A38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3" name="TextBox 3"/>
          <p:cNvSpPr txBox="1"/>
          <p:nvPr/>
        </p:nvSpPr>
        <p:spPr>
          <a:xfrm>
            <a:off x="15240" y="3653155"/>
            <a:ext cx="1711051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A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ideia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do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freio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seria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usar o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cilindro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mestre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freio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traseiro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moto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barato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, simples 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já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vem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com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reservatório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.)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Mangueira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freio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92cm ,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pinça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e disco da CG 125.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Fazer o pedal com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eixo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simples,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uma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mola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retorno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pra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ajudar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o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cilindro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mestre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fazer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um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encaixe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4DD2FC6C-6CE6-FA57-7BDC-B45F6D9D987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04B106F-7F29-9A00-FE6D-FCA5AADD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9D48B38E-EC4F-776A-81C5-979104D3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09BCB17-06A7-94C7-8F33-7F96F8CF72F3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5757394-6BD5-FCA2-A83B-20CA546F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24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Gagalin"/>
              </a:rPr>
              <a:t>Elétrica</a:t>
            </a:r>
            <a:r>
              <a:rPr lang="en-US" sz="9200" dirty="0">
                <a:solidFill>
                  <a:srgbClr val="000000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789F5-51FA-E7B2-BAE6-A8E3067D8B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77859B-F309-34F6-350B-65D62FE0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6" name="Imagem 5" descr="Desenho de bandeira&#10;&#10;Descrição gerada automaticamente">
              <a:extLst>
                <a:ext uri="{FF2B5EF4-FFF2-40B4-BE49-F238E27FC236}">
                  <a16:creationId xmlns:a16="http://schemas.microsoft.com/office/drawing/2014/main" id="{9F1D14F7-CB69-864E-D841-97263FB1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7FB2BBC-6BEE-C05E-B45C-68718ABE2B0F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D2FB2EC-BAC8-80CC-B829-4B4099E0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3" name="Freeform 3"/>
          <p:cNvSpPr/>
          <p:nvPr/>
        </p:nvSpPr>
        <p:spPr>
          <a:xfrm>
            <a:off x="2601885" y="2552700"/>
            <a:ext cx="13084230" cy="7359879"/>
          </a:xfrm>
          <a:custGeom>
            <a:avLst/>
            <a:gdLst/>
            <a:ahLst/>
            <a:cxnLst/>
            <a:rect l="l" t="t" r="r" b="b"/>
            <a:pathLst>
              <a:path w="13084230" h="7359879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789F5-51FA-E7B2-BAE6-A8E3067D8B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77859B-F309-34F6-350B-65D62FE0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6" name="Imagem 5" descr="Desenho de bandeira&#10;&#10;Descrição gerada automaticamente">
              <a:extLst>
                <a:ext uri="{FF2B5EF4-FFF2-40B4-BE49-F238E27FC236}">
                  <a16:creationId xmlns:a16="http://schemas.microsoft.com/office/drawing/2014/main" id="{9F1D14F7-CB69-864E-D841-97263FB1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7FB2BBC-6BEE-C05E-B45C-68718ABE2B0F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D2FB2EC-BAC8-80CC-B829-4B4099E0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9" name="Imagem 8" descr="Carro com capô aberto&#10;&#10;Descrição gerada automaticamente com confiança baixa">
            <a:extLst>
              <a:ext uri="{FF2B5EF4-FFF2-40B4-BE49-F238E27FC236}">
                <a16:creationId xmlns:a16="http://schemas.microsoft.com/office/drawing/2014/main" id="{5BFCB66D-6C28-407C-7B7C-CDF8D15B1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65" y="4152900"/>
            <a:ext cx="11171069" cy="5033963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E8D5B04C-09B4-0685-1CE1-3B5C700B5458}"/>
              </a:ext>
            </a:extLst>
          </p:cNvPr>
          <p:cNvSpPr txBox="1"/>
          <p:nvPr/>
        </p:nvSpPr>
        <p:spPr>
          <a:xfrm>
            <a:off x="0" y="2174462"/>
            <a:ext cx="182880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Partida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Eletrica</a:t>
            </a:r>
            <a:endParaRPr lang="en-US" sz="3399" dirty="0">
              <a:solidFill>
                <a:srgbClr val="000000"/>
              </a:solidFill>
              <a:latin typeface="Open Sans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50792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A536EF7-8870-3CEA-CF12-F22A5014982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B4269AC-F407-3D72-FCF2-130E8382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7D0EDDA5-CFFF-9510-8F8A-D49E3848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8BCC6DD-8413-6A88-DE50-5B8CFA18CE10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EFEA028-68DC-9F04-342A-FCCA0A88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FUNILARIA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1C63D57-5F47-E9E7-6BFD-9A79506AAE5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C31A7A9-38C6-8AEB-9C0D-AAE3DCE68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C43FE9F2-04D2-2796-E5F6-DEBD9427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B70E0D7-44B3-7BC4-E165-2F76D8746CD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71C9220-BDF5-C4C4-D0EA-ABBD32DF7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80450" y="4258216"/>
            <a:ext cx="7605581" cy="5704186"/>
          </a:xfrm>
          <a:custGeom>
            <a:avLst/>
            <a:gdLst/>
            <a:ahLst/>
            <a:cxnLst/>
            <a:rect l="l" t="t" r="r" b="b"/>
            <a:pathLst>
              <a:path w="7605581" h="5704186">
                <a:moveTo>
                  <a:pt x="0" y="0"/>
                </a:moveTo>
                <a:lnTo>
                  <a:pt x="7605581" y="0"/>
                </a:lnTo>
                <a:lnTo>
                  <a:pt x="7605581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174462"/>
            <a:ext cx="18288000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A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carenagem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do kart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em</a:t>
            </a:r>
            <a:endParaRPr lang="en-US" sz="33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fibra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vidro</a:t>
            </a:r>
            <a:endParaRPr lang="en-US" sz="3399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2" name="Imagem 11" descr="Uma imagem contendo no interior, mesa, azul, comida">
            <a:extLst>
              <a:ext uri="{FF2B5EF4-FFF2-40B4-BE49-F238E27FC236}">
                <a16:creationId xmlns:a16="http://schemas.microsoft.com/office/drawing/2014/main" id="{D7226CCA-4EF1-2606-4D20-69016B259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258216"/>
            <a:ext cx="5619750" cy="56938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1C63D57-5F47-E9E7-6BFD-9A79506AAE5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C31A7A9-38C6-8AEB-9C0D-AAE3DCE68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C43FE9F2-04D2-2796-E5F6-DEBD9427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B70E0D7-44B3-7BC4-E165-2F76D8746CD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71C9220-BDF5-C4C4-D0EA-ABBD32DF7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DF3C3742-0CE6-45D2-1E4F-80700B0E6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166" y="1518037"/>
            <a:ext cx="14631668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4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8642534-A746-BE60-96A2-9D1099CB98D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2A8197B-2465-E927-FFDF-F8183448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B3195CF1-3DC6-15CF-B269-5AB7212B4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56B553B-BA7E-BC4E-EA07-EDE021518D2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F95B97C-5CF8-5E35-CAF9-7AEB877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4158107"/>
            <a:ext cx="18288000" cy="312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Pintura</a:t>
            </a: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Gaga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8642534-A746-BE60-96A2-9D1099CB98DA}"/>
              </a:ext>
            </a:extLst>
          </p:cNvPr>
          <p:cNvGrpSpPr/>
          <p:nvPr/>
        </p:nvGrpSpPr>
        <p:grpSpPr>
          <a:xfrm>
            <a:off x="-1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2A8197B-2465-E927-FFDF-F8183448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B3195CF1-3DC6-15CF-B269-5AB7212B4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56B553B-BA7E-BC4E-EA07-EDE021518D2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F95B97C-5CF8-5E35-CAF9-7AEB877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0" y="1480909"/>
            <a:ext cx="18288000" cy="312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600" dirty="0" err="1">
                <a:solidFill>
                  <a:srgbClr val="000000"/>
                </a:solidFill>
                <a:latin typeface="Gagalin"/>
              </a:rPr>
              <a:t>Tecnicas</a:t>
            </a:r>
            <a:endParaRPr lang="en-US" sz="6600" dirty="0">
              <a:solidFill>
                <a:srgbClr val="000000"/>
              </a:solidFill>
              <a:latin typeface="Gagalin"/>
            </a:endParaRP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Gagalin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A2FA046B-FF96-906C-4D95-867AF2929E1A}"/>
              </a:ext>
            </a:extLst>
          </p:cNvPr>
          <p:cNvSpPr txBox="1"/>
          <p:nvPr/>
        </p:nvSpPr>
        <p:spPr>
          <a:xfrm>
            <a:off x="4970020" y="4211502"/>
            <a:ext cx="834795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400" dirty="0" err="1">
                <a:solidFill>
                  <a:srgbClr val="000000"/>
                </a:solidFill>
                <a:latin typeface="Arimo Bold"/>
              </a:rPr>
              <a:t>Camaleão</a:t>
            </a:r>
            <a:endParaRPr lang="en-US" sz="4400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endParaRPr lang="en-US" sz="4400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Cartoon</a:t>
            </a:r>
          </a:p>
          <a:p>
            <a:pPr algn="ctr">
              <a:lnSpc>
                <a:spcPts val="4759"/>
              </a:lnSpc>
            </a:pPr>
            <a:endParaRPr lang="en-US" sz="4400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4400" dirty="0" err="1">
                <a:solidFill>
                  <a:srgbClr val="000000"/>
                </a:solidFill>
                <a:latin typeface="Arimo Bold"/>
              </a:rPr>
              <a:t>Grafite</a:t>
            </a:r>
            <a:endParaRPr lang="en-US" sz="4400" dirty="0">
              <a:solidFill>
                <a:srgbClr val="000000"/>
              </a:solidFill>
              <a:latin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65467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455D10C4-7795-FDAC-E523-2D0E63A6AD4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C28D03EB-E5F4-E8A5-EDE0-D86DEE8A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1335A35-64CA-94F7-FF26-B8DA490C2C4D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221D0AF-B807-3502-317B-AA9604A0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157C26E8-FBDA-D53B-5EA0-EB6628AFFE44}"/>
              </a:ext>
            </a:extLst>
          </p:cNvPr>
          <p:cNvSpPr txBox="1"/>
          <p:nvPr/>
        </p:nvSpPr>
        <p:spPr>
          <a:xfrm>
            <a:off x="8308237" y="1610111"/>
            <a:ext cx="1671525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Alunos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A3A6841-FECF-8C3E-DE14-1ADFEAF12A16}"/>
              </a:ext>
            </a:extLst>
          </p:cNvPr>
          <p:cNvSpPr txBox="1"/>
          <p:nvPr/>
        </p:nvSpPr>
        <p:spPr>
          <a:xfrm>
            <a:off x="6333325" y="3318803"/>
            <a:ext cx="5621348" cy="366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Adenilson Fernandes Ferreira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        André Domingos Cavalcante</a:t>
            </a:r>
          </a:p>
          <a:p>
            <a:pPr algn="ctr">
              <a:lnSpc>
                <a:spcPts val="3627"/>
              </a:lnSpc>
            </a:pPr>
            <a:r>
              <a:rPr lang="en-US" sz="2590" dirty="0" err="1">
                <a:solidFill>
                  <a:srgbClr val="000000"/>
                </a:solidFill>
                <a:latin typeface="Open Sans Extra Bold"/>
              </a:rPr>
              <a:t>Cibele</a:t>
            </a: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Aparecida da Silva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        Denis José da Rosa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Diego Marques da Silva</a:t>
            </a: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Gabriel Sales da Silva Bento</a:t>
            </a:r>
          </a:p>
          <a:p>
            <a:pPr algn="ctr">
              <a:lnSpc>
                <a:spcPts val="3627"/>
              </a:lnSpc>
            </a:pPr>
            <a:r>
              <a:rPr lang="en-US" sz="2590" dirty="0" err="1">
                <a:solidFill>
                  <a:srgbClr val="000000"/>
                </a:solidFill>
                <a:latin typeface="Open Sans Extra Bold"/>
              </a:rPr>
              <a:t>Nilson</a:t>
            </a: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590" dirty="0" err="1">
                <a:solidFill>
                  <a:srgbClr val="000000"/>
                </a:solidFill>
                <a:latin typeface="Open Sans Extra Bold"/>
              </a:rPr>
              <a:t>Prezoto</a:t>
            </a:r>
            <a:endParaRPr lang="en-US" sz="2590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627"/>
              </a:lnSpc>
            </a:pPr>
            <a:r>
              <a:rPr lang="en-US" sz="2590" dirty="0">
                <a:solidFill>
                  <a:srgbClr val="000000"/>
                </a:solidFill>
                <a:latin typeface="Open Sans Extra Bold"/>
              </a:rPr>
              <a:t>         Rian Michel Silva de Siqueira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1595F2D-D37A-C96A-B43C-A00738B869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A22AA23-0969-EBD4-F4E7-53A379585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B329B36E-9964-3AD4-37F8-30D917F2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9CB9E9B-7F2C-ABA1-A75D-52CCD2341E3A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4BC45C5-DD85-378D-5401-76CC1BAA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49825" y="1386448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70020" y="3009853"/>
            <a:ext cx="8347959" cy="426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Chassi: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Vai ser pintado de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preto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Cadillac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com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fosqueante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.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Processo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wash primer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primer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epox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seguida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tinta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Pu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mais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fosqueante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B836441B-3F55-7479-390F-EA508F0962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D391DEA-50E1-9037-4B81-EA7D6C9D9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52BD41F4-5A3B-A7DF-2F2B-9EF30A58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D1AF054-AECD-0BA4-46AC-B2C8DBC70FA3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485B9F9-FCD4-4548-BCE5-38E77B48D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280450" y="3612003"/>
            <a:ext cx="6519901" cy="6519901"/>
            <a:chOff x="0" y="0"/>
            <a:chExt cx="8693201" cy="86932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93150" cy="8693150"/>
            </a:xfrm>
            <a:custGeom>
              <a:avLst/>
              <a:gdLst/>
              <a:ahLst/>
              <a:cxnLst/>
              <a:rect l="l" t="t" r="r" b="b"/>
              <a:pathLst>
                <a:path w="8693150" h="8693150">
                  <a:moveTo>
                    <a:pt x="0" y="0"/>
                  </a:moveTo>
                  <a:lnTo>
                    <a:pt x="8693150" y="0"/>
                  </a:lnTo>
                  <a:lnTo>
                    <a:pt x="8693150" y="8693150"/>
                  </a:lnTo>
                  <a:lnTo>
                    <a:pt x="0" y="869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137059" y="2331911"/>
            <a:ext cx="10645426" cy="486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800" b="1" dirty="0" err="1">
                <a:solidFill>
                  <a:srgbClr val="000000"/>
                </a:solidFill>
                <a:latin typeface="Arimo Bold"/>
              </a:rPr>
              <a:t>Processo</a:t>
            </a:r>
            <a:r>
              <a:rPr lang="en-US" sz="4800" b="1" dirty="0">
                <a:solidFill>
                  <a:srgbClr val="000000"/>
                </a:solidFill>
                <a:latin typeface="Arimo Bold"/>
              </a:rPr>
              <a:t> pintura </a:t>
            </a:r>
            <a:r>
              <a:rPr lang="en-US" sz="4800" b="1" dirty="0" err="1">
                <a:solidFill>
                  <a:srgbClr val="000000"/>
                </a:solidFill>
                <a:latin typeface="Arimo Bold"/>
              </a:rPr>
              <a:t>camaleão</a:t>
            </a:r>
            <a:r>
              <a:rPr lang="en-US" sz="4800" b="1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ctr">
              <a:lnSpc>
                <a:spcPts val="4759"/>
              </a:lnSpc>
            </a:pPr>
            <a:endParaRPr lang="en-US" sz="4800" b="1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Aplicação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do primer PU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Base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preta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PU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Efeito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camaleão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proporção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efeito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camaleão,mais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50%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diluente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thinner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pu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)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verniz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pu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9BF8A46A-59F5-0AB6-5E93-D6361300C3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01ACA58-58D1-CFEB-39BE-779AA0FC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F5011578-51C5-8B67-4DE6-79981CB80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3E2E71C6-5D04-2BF7-19B0-A8718C84382D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CC72C27-432B-D8DB-3336-2B602EC9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240" y="4408106"/>
            <a:ext cx="1828800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Gagalin"/>
              </a:rPr>
              <a:t>Tapeçaria</a:t>
            </a:r>
            <a:r>
              <a:rPr lang="en-US" sz="9200" dirty="0">
                <a:solidFill>
                  <a:srgbClr val="000000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D4BF7BA-8145-E41B-5CAE-3C7B1980145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9F2AC16-83A7-D443-EA38-90C4873DD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0" name="Imagem 9" descr="Desenho de bandeira&#10;&#10;Descrição gerada automaticamente">
              <a:extLst>
                <a:ext uri="{FF2B5EF4-FFF2-40B4-BE49-F238E27FC236}">
                  <a16:creationId xmlns:a16="http://schemas.microsoft.com/office/drawing/2014/main" id="{4D50EE54-66F1-2918-FD88-998F4CDB7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F664214-E82C-FABA-D3E7-0CD6192FE41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834DAE9-7122-9C4A-F7D3-0902E5C7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280450" y="1843794"/>
            <a:ext cx="6200396" cy="4141671"/>
            <a:chOff x="0" y="0"/>
            <a:chExt cx="12258305" cy="8188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58294" cy="8188198"/>
            </a:xfrm>
            <a:custGeom>
              <a:avLst/>
              <a:gdLst/>
              <a:ahLst/>
              <a:cxnLst/>
              <a:rect l="l" t="t" r="r" b="b"/>
              <a:pathLst>
                <a:path w="12258294" h="8188198">
                  <a:moveTo>
                    <a:pt x="0" y="0"/>
                  </a:moveTo>
                  <a:lnTo>
                    <a:pt x="12258294" y="0"/>
                  </a:lnTo>
                  <a:lnTo>
                    <a:pt x="12258294" y="8188198"/>
                  </a:lnTo>
                  <a:lnTo>
                    <a:pt x="0" y="8188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471307" y="4652327"/>
            <a:ext cx="33453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Matelass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6144145"/>
            <a:ext cx="182880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Originária da língua francesa, a palavra matelassê significa acolchoado. Trata-se de um acabamento específico dado a tecidos como o couro. A costura é feita em pesponto, confeccionada com tecido duplo e enchimento. O pesponto é feito em losangos, unindo o tecido, o enchimento e o forro, geralmente.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67C1A7-7E8D-DFD6-6D95-E01E225DEA6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5CFA639-D941-C7E1-5D15-6BFD61F6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4" name="Imagem 13" descr="Desenho de bandeira&#10;&#10;Descrição gerada automaticamente">
              <a:extLst>
                <a:ext uri="{FF2B5EF4-FFF2-40B4-BE49-F238E27FC236}">
                  <a16:creationId xmlns:a16="http://schemas.microsoft.com/office/drawing/2014/main" id="{0E0C5AA8-0BC0-C461-B033-F1E7B107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730E9197-FFA3-A3F1-94AC-00DC16614207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D416369-184F-0BD2-3153-624048E7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0" y="3985585"/>
            <a:ext cx="18288000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Obrigado</a:t>
            </a: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!</a:t>
            </a: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831F453-8D02-9235-3E06-55E9969616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D39BC85-496A-70BE-CC4E-FF5F2357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5" name="Imagem 14" descr="Desenho de bandeira&#10;&#10;Descrição gerada automaticamente">
              <a:extLst>
                <a:ext uri="{FF2B5EF4-FFF2-40B4-BE49-F238E27FC236}">
                  <a16:creationId xmlns:a16="http://schemas.microsoft.com/office/drawing/2014/main" id="{440BC211-CF8B-E4D5-8052-980E70A4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2D2FE5F-20EB-5C91-1058-528531EE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557219" y="1200562"/>
            <a:ext cx="5792836" cy="3258470"/>
            <a:chOff x="0" y="0"/>
            <a:chExt cx="7723781" cy="434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3759" cy="4344670"/>
            </a:xfrm>
            <a:custGeom>
              <a:avLst/>
              <a:gdLst/>
              <a:ahLst/>
              <a:cxnLst/>
              <a:rect l="l" t="t" r="r" b="b"/>
              <a:pathLst>
                <a:path w="7723759" h="4344670">
                  <a:moveTo>
                    <a:pt x="0" y="0"/>
                  </a:moveTo>
                  <a:lnTo>
                    <a:pt x="7723759" y="0"/>
                  </a:lnTo>
                  <a:lnTo>
                    <a:pt x="7723759" y="4344670"/>
                  </a:lnTo>
                  <a:lnTo>
                    <a:pt x="0" y="4344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19695" y="5907761"/>
            <a:ext cx="6614555" cy="3718877"/>
            <a:chOff x="0" y="0"/>
            <a:chExt cx="8819407" cy="4958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19388" cy="4958461"/>
            </a:xfrm>
            <a:custGeom>
              <a:avLst/>
              <a:gdLst/>
              <a:ahLst/>
              <a:cxnLst/>
              <a:rect l="l" t="t" r="r" b="b"/>
              <a:pathLst>
                <a:path w="8819388" h="4958461">
                  <a:moveTo>
                    <a:pt x="0" y="0"/>
                  </a:moveTo>
                  <a:lnTo>
                    <a:pt x="8819388" y="0"/>
                  </a:lnTo>
                  <a:lnTo>
                    <a:pt x="8819388" y="4958461"/>
                  </a:lnTo>
                  <a:lnTo>
                    <a:pt x="0" y="495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4" b="-2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557468" y="5372100"/>
            <a:ext cx="3346123" cy="4461498"/>
            <a:chOff x="0" y="0"/>
            <a:chExt cx="4461497" cy="59486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61510" cy="5948680"/>
            </a:xfrm>
            <a:custGeom>
              <a:avLst/>
              <a:gdLst/>
              <a:ahLst/>
              <a:cxnLst/>
              <a:rect l="l" t="t" r="r" b="b"/>
              <a:pathLst>
                <a:path w="4461510" h="5948680">
                  <a:moveTo>
                    <a:pt x="0" y="0"/>
                  </a:moveTo>
                  <a:lnTo>
                    <a:pt x="4461510" y="0"/>
                  </a:lnTo>
                  <a:lnTo>
                    <a:pt x="4461510" y="5948680"/>
                  </a:lnTo>
                  <a:lnTo>
                    <a:pt x="0" y="594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049000" y="1184782"/>
            <a:ext cx="6221550" cy="3501518"/>
            <a:chOff x="0" y="0"/>
            <a:chExt cx="9311400" cy="5235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11386" cy="5235067"/>
            </a:xfrm>
            <a:custGeom>
              <a:avLst/>
              <a:gdLst/>
              <a:ahLst/>
              <a:cxnLst/>
              <a:rect l="l" t="t" r="r" b="b"/>
              <a:pathLst>
                <a:path w="9311386" h="5235067">
                  <a:moveTo>
                    <a:pt x="0" y="0"/>
                  </a:moveTo>
                  <a:lnTo>
                    <a:pt x="9311386" y="0"/>
                  </a:lnTo>
                  <a:lnTo>
                    <a:pt x="9311386" y="5235067"/>
                  </a:lnTo>
                  <a:lnTo>
                    <a:pt x="0" y="523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4" b="-2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371866" y="4826352"/>
            <a:ext cx="9544267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 dirty="0" err="1">
                <a:solidFill>
                  <a:srgbClr val="000000"/>
                </a:solidFill>
                <a:latin typeface="Gagalin"/>
              </a:rPr>
              <a:t>Foram</a:t>
            </a:r>
            <a:r>
              <a:rPr lang="en-US" sz="5198" dirty="0">
                <a:solidFill>
                  <a:srgbClr val="000000"/>
                </a:solidFill>
                <a:latin typeface="Gagalin"/>
              </a:rPr>
              <a:t> </a:t>
            </a:r>
            <a:r>
              <a:rPr lang="en-US" sz="5198" dirty="0" err="1">
                <a:solidFill>
                  <a:srgbClr val="000000"/>
                </a:solidFill>
                <a:latin typeface="Gagalin"/>
              </a:rPr>
              <a:t>feitas</a:t>
            </a:r>
            <a:r>
              <a:rPr lang="en-US" sz="5198" dirty="0">
                <a:solidFill>
                  <a:srgbClr val="000000"/>
                </a:solidFill>
                <a:latin typeface="Gagalin"/>
              </a:rPr>
              <a:t> </a:t>
            </a:r>
            <a:r>
              <a:rPr lang="en-US" sz="5198" dirty="0" err="1">
                <a:solidFill>
                  <a:srgbClr val="000000"/>
                </a:solidFill>
                <a:latin typeface="Gagalin"/>
              </a:rPr>
              <a:t>reuniões</a:t>
            </a:r>
            <a:r>
              <a:rPr lang="en-US" sz="5198" dirty="0">
                <a:solidFill>
                  <a:srgbClr val="000000"/>
                </a:solidFill>
                <a:latin typeface="Gagalin"/>
              </a:rPr>
              <a:t> </a:t>
            </a:r>
            <a:r>
              <a:rPr lang="en-US" sz="5198" dirty="0" err="1">
                <a:solidFill>
                  <a:srgbClr val="000000"/>
                </a:solidFill>
                <a:latin typeface="Gagalin"/>
              </a:rPr>
              <a:t>semanais</a:t>
            </a:r>
            <a:endParaRPr lang="en-US" sz="5198" dirty="0">
              <a:solidFill>
                <a:srgbClr val="000000"/>
              </a:solidFill>
              <a:latin typeface="Gaga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076749" y="4141097"/>
            <a:ext cx="8134502" cy="200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ADMINISTRAÇÃO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983505E-A270-D133-A103-476D370740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90D365-AD79-1856-1ED8-E1B8C4D2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9" name="Imagem 8" descr="Desenho de bandeira&#10;&#10;Descrição gerada automaticamente">
              <a:extLst>
                <a:ext uri="{FF2B5EF4-FFF2-40B4-BE49-F238E27FC236}">
                  <a16:creationId xmlns:a16="http://schemas.microsoft.com/office/drawing/2014/main" id="{641CA586-EA6A-5A75-41B6-549BAF4C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DADD59A-70C4-98DA-1D9F-6ED3AB3A89A1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64F720B-F5DB-81C9-D894-79F6AEC1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36871" y="3310255"/>
            <a:ext cx="18288000" cy="30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Para a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construção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do kart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foi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disponibilizado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-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Dois</a:t>
            </a:r>
            <a:r>
              <a:rPr lang="en-US" sz="3399" dirty="0">
                <a:solidFill>
                  <a:srgbClr val="000000"/>
                </a:solidFill>
                <a:latin typeface="Arimo Bold"/>
              </a:rPr>
              <a:t> mil reais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- Motor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            - Jogo de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rodas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 Bold"/>
              </a:rPr>
              <a:t>- Barras de 3 e 2 </a:t>
            </a:r>
            <a:r>
              <a:rPr lang="en-US" sz="3399" dirty="0" err="1">
                <a:solidFill>
                  <a:srgbClr val="000000"/>
                </a:solidFill>
                <a:latin typeface="Arimo Bold"/>
              </a:rPr>
              <a:t>polegadas</a:t>
            </a:r>
            <a:endParaRPr lang="en-US" sz="3399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983505E-A270-D133-A103-476D370740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90D365-AD79-1856-1ED8-E1B8C4D2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9" name="Imagem 8" descr="Desenho de bandeira&#10;&#10;Descrição gerada automaticamente">
              <a:extLst>
                <a:ext uri="{FF2B5EF4-FFF2-40B4-BE49-F238E27FC236}">
                  <a16:creationId xmlns:a16="http://schemas.microsoft.com/office/drawing/2014/main" id="{641CA586-EA6A-5A75-41B6-549BAF4C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DADD59A-70C4-98DA-1D9F-6ED3AB3A89A1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64F720B-F5DB-81C9-D894-79F6AEC1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28307B4-94EA-7501-A083-78BADCECA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21" y="1364763"/>
            <a:ext cx="16222758" cy="86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2027A90F-3CE0-2DBA-6412-F51B2BED5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41" y="1262100"/>
            <a:ext cx="16512318" cy="87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2481651-7878-4CF2-6EA0-C3B07C0FA5E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4B47866-DD1B-601A-634E-3B627C9F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76798D41-E60A-CFCE-8A44-4A343389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DB5E8EF-E7EE-EDB2-5731-BFFA675A9479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30FBBC6-FB94-1067-E287-A5A579A01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88201" y="4135021"/>
            <a:ext cx="6311597" cy="201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Gagalin"/>
              </a:rPr>
              <a:t>ORÇAMENTO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958B136-D550-97C0-4A8C-F74197F6585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806AC66-4E15-84BD-B333-8AD0B1C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" r="61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">
              <a:extLst>
                <a:ext uri="{FF2B5EF4-FFF2-40B4-BE49-F238E27FC236}">
                  <a16:creationId xmlns:a16="http://schemas.microsoft.com/office/drawing/2014/main" id="{5B84284D-DC2C-6C31-1A97-2A9F0BEB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5750" y="135750"/>
              <a:ext cx="29718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2E20A54-8811-2D1D-0A89-5A7397CF140E}"/>
                </a:ext>
              </a:extLst>
            </p:cNvPr>
            <p:cNvSpPr/>
            <p:nvPr/>
          </p:nvSpPr>
          <p:spPr>
            <a:xfrm>
              <a:off x="586716" y="4459032"/>
              <a:ext cx="17114568" cy="5634772"/>
            </a:xfrm>
            <a:custGeom>
              <a:avLst/>
              <a:gdLst/>
              <a:ahLst/>
              <a:cxnLst/>
              <a:rect l="l" t="t" r="r" b="b"/>
              <a:pathLst>
                <a:path w="17114568" h="5634772">
                  <a:moveTo>
                    <a:pt x="0" y="0"/>
                  </a:moveTo>
                  <a:lnTo>
                    <a:pt x="17114568" y="0"/>
                  </a:lnTo>
                  <a:lnTo>
                    <a:pt x="17114568" y="5634772"/>
                  </a:lnTo>
                  <a:lnTo>
                    <a:pt x="0" y="563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/>
              </a:stretch>
            </a:blipFill>
          </p:spPr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5857FFA-39A6-6607-0F3E-B792BCCC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193196"/>
              <a:ext cx="5282150" cy="786191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1E736F8-6DA1-C324-C8E8-3769478E6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58" y="1403200"/>
            <a:ext cx="16482084" cy="8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320</Words>
  <Application>Microsoft Office PowerPoint</Application>
  <PresentationFormat>Personalizar</PresentationFormat>
  <Paragraphs>68</Paragraphs>
  <Slides>35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Open Sans Extra Bold</vt:lpstr>
      <vt:lpstr>Arial</vt:lpstr>
      <vt:lpstr>Open Sans Bold</vt:lpstr>
      <vt:lpstr>Calibri</vt:lpstr>
      <vt:lpstr>Gagalin</vt:lpstr>
      <vt:lpstr>Open Sans Light Bold</vt:lpstr>
      <vt:lpstr>Arimo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DOC-20230622-WA0037.</dc:title>
  <dc:creator>Adenilson FF</dc:creator>
  <cp:lastModifiedBy>Adenilson FF</cp:lastModifiedBy>
  <cp:revision>1</cp:revision>
  <dcterms:created xsi:type="dcterms:W3CDTF">2006-08-16T00:00:00Z</dcterms:created>
  <dcterms:modified xsi:type="dcterms:W3CDTF">2023-07-01T02:22:49Z</dcterms:modified>
  <dc:identifier>DAFmqCO3TQo</dc:identifier>
</cp:coreProperties>
</file>